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1470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488832" cy="432048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m.alshalawi\Desktop\البوابة 1435\بوابة الوكالة\الاخبار\اخبار سابقة 1\خبر وكالة الجامعة تعقد إجتماعاً مع مسؤولي المالية والميزانية في الجامعة لمتابعة بنود الميزانية ذات العلاقة بالعمادات والإدارات التابعة للوكالة\2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49" y="2060848"/>
            <a:ext cx="6192688" cy="41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m.alshalawi\Desktop\البوابة 1435\بوابة الوكالة\الاخبار\اخبار سابقة 1\خبر وكالة الجامعة تعقد إجتماعاً مع مسؤولي المالية والميزانية في الجامعة لمتابعة بنود الميزانية ذات العلاقة بالعمادات والإدارات التابعة للوكالة\7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7687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9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m.alshalawi\Desktop\البوابة 1435\بوابة الوكالة\الاخبار\اخبار سابقة 1\خبر وكالة الجامعة تعقد إجتماعاً مع مسؤولي المالية والميزانية في الجامعة لمتابعة بنود الميزانية ذات العلاقة بالعمادات والإدارات التابعة للوكالة\8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9621"/>
            <a:ext cx="6408712" cy="42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1177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2015-03-31T07:01:20Z</dcterms:created>
  <dcterms:modified xsi:type="dcterms:W3CDTF">2015-03-31T07:03:11Z</dcterms:modified>
</cp:coreProperties>
</file>