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920880" cy="482453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m.alshalawi\Desktop\البوابة 1435\بوابة الوكالة\الاخبار\اخبار سابقة 1\خبر مؤشرات الاداء\الخبر\4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94" y="2276872"/>
            <a:ext cx="5688632" cy="37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8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m.alshalawi\Desktop\البوابة 1435\بوابة الوكالة\الاخبار\اخبار سابقة 1\خبر مؤشرات الاداء\الخبر\5 (1)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88632" cy="37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1110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2015-03-31T06:56:06Z</dcterms:created>
  <dcterms:modified xsi:type="dcterms:W3CDTF">2015-03-31T06:57:31Z</dcterms:modified>
</cp:coreProperties>
</file>