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F28BC7C0-13D5-48BA-9F6D-6806699D502C}"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168460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28BC7C0-13D5-48BA-9F6D-6806699D502C}"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268285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28BC7C0-13D5-48BA-9F6D-6806699D502C}"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228603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28BC7C0-13D5-48BA-9F6D-6806699D502C}"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1709035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28BC7C0-13D5-48BA-9F6D-6806699D502C}"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3554370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F28BC7C0-13D5-48BA-9F6D-6806699D502C}"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269284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F28BC7C0-13D5-48BA-9F6D-6806699D502C}" type="datetimeFigureOut">
              <a:rPr lang="en-US" smtClean="0"/>
              <a:t>4/6/2015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3383770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F28BC7C0-13D5-48BA-9F6D-6806699D502C}" type="datetimeFigureOut">
              <a:rPr lang="en-US" smtClean="0"/>
              <a:t>4/6/2015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33498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28BC7C0-13D5-48BA-9F6D-6806699D502C}" type="datetimeFigureOut">
              <a:rPr lang="en-US" smtClean="0"/>
              <a:t>4/6/2015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3857432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28BC7C0-13D5-48BA-9F6D-6806699D502C}"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427253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28BC7C0-13D5-48BA-9F6D-6806699D502C}"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CAF730-954F-4B43-A665-6E0EF521E088}" type="slidenum">
              <a:rPr lang="en-US" smtClean="0"/>
              <a:t>‹#›</a:t>
            </a:fld>
            <a:endParaRPr lang="en-US"/>
          </a:p>
        </p:txBody>
      </p:sp>
    </p:spTree>
    <p:extLst>
      <p:ext uri="{BB962C8B-B14F-4D97-AF65-F5344CB8AC3E}">
        <p14:creationId xmlns:p14="http://schemas.microsoft.com/office/powerpoint/2010/main" val="1067607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BC7C0-13D5-48BA-9F6D-6806699D502C}" type="datetimeFigureOut">
              <a:rPr lang="en-US" smtClean="0"/>
              <a:t>4/6/2015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CAF730-954F-4B43-A665-6E0EF521E088}" type="slidenum">
              <a:rPr lang="en-US" smtClean="0"/>
              <a:t>‹#›</a:t>
            </a:fld>
            <a:endParaRPr lang="en-US"/>
          </a:p>
        </p:txBody>
      </p:sp>
    </p:spTree>
    <p:extLst>
      <p:ext uri="{BB962C8B-B14F-4D97-AF65-F5344CB8AC3E}">
        <p14:creationId xmlns:p14="http://schemas.microsoft.com/office/powerpoint/2010/main" val="1901896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457200"/>
            <a:ext cx="8382000" cy="5943600"/>
          </a:xfrm>
        </p:spPr>
        <p:txBody>
          <a:bodyPr>
            <a:normAutofit fontScale="85000" lnSpcReduction="20000"/>
          </a:bodyPr>
          <a:lstStyle/>
          <a:p>
            <a:pPr rtl="1"/>
            <a:r>
              <a:rPr lang="ar-SA" b="1" dirty="0"/>
              <a:t>برئاسة وكيل الجامعة : لجنة السلامة والامن الجامعي تبدأ في خطة تصحيحية للملاحظات الواردة من إدارة الدفاع المدني ومجموعة </a:t>
            </a:r>
            <a:r>
              <a:rPr lang="ar-SA" b="1" dirty="0" err="1"/>
              <a:t>العطيشان</a:t>
            </a:r>
            <a:r>
              <a:rPr lang="ar-SA" b="1" dirty="0"/>
              <a:t> للسلامة</a:t>
            </a:r>
            <a:endParaRPr lang="en-US" dirty="0"/>
          </a:p>
          <a:p>
            <a:pPr rtl="1"/>
            <a:r>
              <a:rPr lang="ar-SA" b="1" dirty="0"/>
              <a:t> </a:t>
            </a:r>
            <a:endParaRPr lang="en-US" dirty="0"/>
          </a:p>
          <a:p>
            <a:pPr rtl="1"/>
            <a:r>
              <a:rPr lang="ar-SA" b="1" dirty="0"/>
              <a:t> </a:t>
            </a:r>
            <a:endParaRPr lang="en-US" dirty="0"/>
          </a:p>
          <a:p>
            <a:pPr rtl="1"/>
            <a:r>
              <a:rPr lang="ar-SA" dirty="0"/>
              <a:t>برئاسة سعادة وكيل الجامعة د. مسلم بن محمد الدوسري بدأت لجنة    السلامة والامن الجامعي  </a:t>
            </a:r>
            <a:endParaRPr lang="en-US" dirty="0"/>
          </a:p>
          <a:p>
            <a:pPr rtl="1"/>
            <a:r>
              <a:rPr lang="ar-SA" dirty="0"/>
              <a:t>العمل على  تنفيذ الخطط والتوصيات الواردة من إدارة الدفاع المدني ومجموعة </a:t>
            </a:r>
            <a:r>
              <a:rPr lang="ar-SA" dirty="0" err="1"/>
              <a:t>العطيشان</a:t>
            </a:r>
            <a:r>
              <a:rPr lang="ar-SA" dirty="0"/>
              <a:t> </a:t>
            </a:r>
            <a:endParaRPr lang="en-US" dirty="0"/>
          </a:p>
          <a:p>
            <a:pPr rtl="1"/>
            <a:r>
              <a:rPr lang="ar-SA" dirty="0"/>
              <a:t>للسلامة منفذ مشروع (أعمال الامن والسلامة ) على مباني ومرافق الجامعة ووضع جدول زمني </a:t>
            </a:r>
            <a:endParaRPr lang="en-US" dirty="0"/>
          </a:p>
          <a:p>
            <a:pPr rtl="1"/>
            <a:r>
              <a:rPr lang="ar-SA" dirty="0"/>
              <a:t>لتنفيذها لتلافي مثل هذه الاخطاء في المستقبل من أجل بيئة جامعية دراسية أمنة ، وأوصت اللجنة بتكليف إدارة الأمن والسلامة بمتابعة تلك التوصيات ومضمون تلك التقارير وتزويد اللجنة بما تم في هذا الشأن تمهيداً لتلافي الملاحظات الواردة وتعزيز جوانب التميز في أعمال السلامة في مباني الجامعة .</a:t>
            </a:r>
            <a:endParaRPr lang="en-US"/>
          </a:p>
          <a:p>
            <a:endParaRPr lang="en-US"/>
          </a:p>
        </p:txBody>
      </p:sp>
    </p:spTree>
    <p:extLst>
      <p:ext uri="{BB962C8B-B14F-4D97-AF65-F5344CB8AC3E}">
        <p14:creationId xmlns:p14="http://schemas.microsoft.com/office/powerpoint/2010/main" val="306605182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21</Words>
  <Application>Microsoft Office PowerPoint</Application>
  <PresentationFormat>عرض على الشاشة (3:4)‏</PresentationFormat>
  <Paragraphs>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2015-04-06T06:51:15Z</dcterms:created>
  <dcterms:modified xsi:type="dcterms:W3CDTF">2015-04-06T06:52:23Z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22D415D4-36B1-4527-992F-37C418BF9F73</vt:lpwstr>
  </property>
  <property fmtid="{D5CDD505-2E9C-101B-9397-08002B2CF9AE}" pid="3" name="ArticulatePath">
    <vt:lpwstr>عرض تقديمي1</vt:lpwstr>
  </property>
</Properties>
</file>