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</p:sldIdLst>
  <p:sldSz cx="6858000" cy="1058545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43" d="100"/>
          <a:sy n="43" d="100"/>
        </p:scale>
        <p:origin x="-2472" y="-108"/>
      </p:cViewPr>
      <p:guideLst>
        <p:guide orient="horz" pos="3334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1" y="3288353"/>
            <a:ext cx="5829300" cy="2269011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1" y="5998421"/>
            <a:ext cx="4800600" cy="270517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FE6A-8367-465B-9242-281E2B9FF1CC}" type="datetimeFigureOut">
              <a:rPr lang="ar-EG" smtClean="0"/>
              <a:t>22/06/1436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82F7-51D0-487F-B1AD-E771D69B1EA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20362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FE6A-8367-465B-9242-281E2B9FF1CC}" type="datetimeFigureOut">
              <a:rPr lang="ar-EG" smtClean="0"/>
              <a:t>22/06/1436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82F7-51D0-487F-B1AD-E771D69B1EA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405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5756672" y="423911"/>
            <a:ext cx="1785938" cy="9031937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396479" y="423911"/>
            <a:ext cx="5245894" cy="903193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FE6A-8367-465B-9242-281E2B9FF1CC}" type="datetimeFigureOut">
              <a:rPr lang="ar-EG" smtClean="0"/>
              <a:t>22/06/1436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82F7-51D0-487F-B1AD-E771D69B1EA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56937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FE6A-8367-465B-9242-281E2B9FF1CC}" type="datetimeFigureOut">
              <a:rPr lang="ar-EG" smtClean="0"/>
              <a:t>22/06/1436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82F7-51D0-487F-B1AD-E771D69B1EA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27007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6802134"/>
            <a:ext cx="5829300" cy="2102388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4486566"/>
            <a:ext cx="5829300" cy="231556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FE6A-8367-465B-9242-281E2B9FF1CC}" type="datetimeFigureOut">
              <a:rPr lang="ar-EG" smtClean="0"/>
              <a:t>22/06/1436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82F7-51D0-487F-B1AD-E771D69B1EA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03188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396479" y="2469941"/>
            <a:ext cx="3515915" cy="69859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026694" y="2469941"/>
            <a:ext cx="3515916" cy="69859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FE6A-8367-465B-9242-281E2B9FF1CC}" type="datetimeFigureOut">
              <a:rPr lang="ar-EG" smtClean="0"/>
              <a:t>22/06/1436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82F7-51D0-487F-B1AD-E771D69B1EA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93684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1" y="423909"/>
            <a:ext cx="6172200" cy="1764242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369476"/>
            <a:ext cx="3030141" cy="9874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0" y="3356960"/>
            <a:ext cx="3030141" cy="60988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69" y="2369476"/>
            <a:ext cx="3031331" cy="9874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69" y="3356960"/>
            <a:ext cx="3031331" cy="60988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FE6A-8367-465B-9242-281E2B9FF1CC}" type="datetimeFigureOut">
              <a:rPr lang="ar-EG" smtClean="0"/>
              <a:t>22/06/1436</a:t>
            </a:fld>
            <a:endParaRPr lang="ar-EG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82F7-51D0-487F-B1AD-E771D69B1EA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809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FE6A-8367-465B-9242-281E2B9FF1CC}" type="datetimeFigureOut">
              <a:rPr lang="ar-EG" smtClean="0"/>
              <a:t>22/06/1436</a:t>
            </a:fld>
            <a:endParaRPr lang="ar-EG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82F7-51D0-487F-B1AD-E771D69B1EA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9542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FE6A-8367-465B-9242-281E2B9FF1CC}" type="datetimeFigureOut">
              <a:rPr lang="ar-EG" smtClean="0"/>
              <a:t>22/06/1436</a:t>
            </a:fld>
            <a:endParaRPr lang="ar-EG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82F7-51D0-487F-B1AD-E771D69B1EA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5212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421458"/>
            <a:ext cx="2256235" cy="1793646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8" y="421460"/>
            <a:ext cx="3833813" cy="90343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0" y="2215106"/>
            <a:ext cx="2256235" cy="724074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FE6A-8367-465B-9242-281E2B9FF1CC}" type="datetimeFigureOut">
              <a:rPr lang="ar-EG" smtClean="0"/>
              <a:t>22/06/1436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82F7-51D0-487F-B1AD-E771D69B1EA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6734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7409815"/>
            <a:ext cx="4114800" cy="87477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945830"/>
            <a:ext cx="4114800" cy="63512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8284586"/>
            <a:ext cx="4114800" cy="12423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FE6A-8367-465B-9242-281E2B9FF1CC}" type="datetimeFigureOut">
              <a:rPr lang="ar-EG" smtClean="0"/>
              <a:t>22/06/1436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82F7-51D0-487F-B1AD-E771D69B1EA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99491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1" y="423909"/>
            <a:ext cx="6172200" cy="176424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1" y="2469941"/>
            <a:ext cx="6172200" cy="698590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914900" y="9811146"/>
            <a:ext cx="1600200" cy="563577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5FE6A-8367-465B-9242-281E2B9FF1CC}" type="datetimeFigureOut">
              <a:rPr lang="ar-EG" smtClean="0"/>
              <a:t>22/06/1436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1" y="9811146"/>
            <a:ext cx="2171700" cy="563577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342900" y="9811146"/>
            <a:ext cx="1600200" cy="563577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F82F7-51D0-487F-B1AD-E771D69B1EA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51322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026" name="Picture 2" descr="H:\ابحاث  اعضاء هيئة التدريس\احلام دسوقى\100  150 final2 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6517"/>
            <a:ext cx="7067845" cy="1083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39254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مخصص</PresentationFormat>
  <Paragraphs>0</Paragraphs>
  <Slides>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2" baseType="lpstr">
      <vt:lpstr>نسق Office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7</cp:lastModifiedBy>
  <cp:revision>3</cp:revision>
  <dcterms:created xsi:type="dcterms:W3CDTF">2015-04-11T13:19:28Z</dcterms:created>
  <dcterms:modified xsi:type="dcterms:W3CDTF">2015-04-11T15:49:52Z</dcterms:modified>
</cp:coreProperties>
</file>