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FBB590-89FE-45D7-A636-DA4B91C462D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314347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B590-89FE-45D7-A636-DA4B91C462D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540370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B590-89FE-45D7-A636-DA4B91C462D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133487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BB590-89FE-45D7-A636-DA4B91C462D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234092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FBB590-89FE-45D7-A636-DA4B91C462D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404543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FBB590-89FE-45D7-A636-DA4B91C462D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255114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FBB590-89FE-45D7-A636-DA4B91C462DB}"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268266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FBB590-89FE-45D7-A636-DA4B91C462DB}"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274964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BB590-89FE-45D7-A636-DA4B91C462DB}"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405576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BB590-89FE-45D7-A636-DA4B91C462D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77808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BB590-89FE-45D7-A636-DA4B91C462D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33B4A-2C1F-40CC-83D2-6D6BD09A3A73}" type="slidenum">
              <a:rPr lang="en-US" smtClean="0"/>
              <a:t>‹#›</a:t>
            </a:fld>
            <a:endParaRPr lang="en-US"/>
          </a:p>
        </p:txBody>
      </p:sp>
    </p:spTree>
    <p:extLst>
      <p:ext uri="{BB962C8B-B14F-4D97-AF65-F5344CB8AC3E}">
        <p14:creationId xmlns:p14="http://schemas.microsoft.com/office/powerpoint/2010/main" val="3366750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BB590-89FE-45D7-A636-DA4B91C462DB}"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33B4A-2C1F-40CC-83D2-6D6BD09A3A73}" type="slidenum">
              <a:rPr lang="en-US" smtClean="0"/>
              <a:t>‹#›</a:t>
            </a:fld>
            <a:endParaRPr lang="en-US"/>
          </a:p>
        </p:txBody>
      </p:sp>
    </p:spTree>
    <p:extLst>
      <p:ext uri="{BB962C8B-B14F-4D97-AF65-F5344CB8AC3E}">
        <p14:creationId xmlns:p14="http://schemas.microsoft.com/office/powerpoint/2010/main" val="2285965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275608"/>
            <a:ext cx="6096000" cy="2306785"/>
          </a:xfrm>
          <a:prstGeom prst="rect">
            <a:avLst/>
          </a:prstGeom>
        </p:spPr>
        <p:txBody>
          <a:bodyPr>
            <a:spAutoFit/>
          </a:bodyPr>
          <a:lstStyle/>
          <a:p>
            <a:pPr>
              <a:lnSpc>
                <a:spcPts val="2065"/>
              </a:lnSpc>
            </a:pPr>
            <a:r>
              <a:rPr lang="en-US" b="1" dirty="0" smtClean="0">
                <a:solidFill>
                  <a:srgbClr val="464646"/>
                </a:solidFill>
                <a:effectLst/>
                <a:latin typeface="Times New Roman" panose="02020603050405020304" pitchFamily="18" charset="0"/>
                <a:ea typeface="Times New Roman" panose="02020603050405020304" pitchFamily="18" charset="0"/>
              </a:rPr>
              <a:t>This projects aims to activating the outputs of automatic system KOHA through training university employees on using electronic catalog, and training them on using book-lending service and electronic booking on the internet. It has been an attempt to transfer all data of university employees to database of the electronic catalog in order to activate these electronic services. </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smtClean="0">
                <a:effectLst/>
                <a:latin typeface="Calibri" panose="020F0502020204030204" pitchFamily="34" charset="0"/>
                <a:ea typeface="Calibri" panose="020F0502020204030204" pitchFamily="34" charset="0"/>
                <a:cs typeface="Arial" panose="020B0604020202020204" pitchFamily="34" charset="0"/>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59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2015-04-08T14:04:11Z</dcterms:created>
  <dcterms:modified xsi:type="dcterms:W3CDTF">2015-04-08T14:04:32Z</dcterms:modified>
</cp:coreProperties>
</file>