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428A-14EC-4248-8539-4DE3EDE8BFD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5CE4-5AF9-4F39-B1DC-2C38D4B67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7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428A-14EC-4248-8539-4DE3EDE8BFD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5CE4-5AF9-4F39-B1DC-2C38D4B67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2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428A-14EC-4248-8539-4DE3EDE8BFD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5CE4-5AF9-4F39-B1DC-2C38D4B67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0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428A-14EC-4248-8539-4DE3EDE8BFD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5CE4-5AF9-4F39-B1DC-2C38D4B67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1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428A-14EC-4248-8539-4DE3EDE8BFD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5CE4-5AF9-4F39-B1DC-2C38D4B67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4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428A-14EC-4248-8539-4DE3EDE8BFD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5CE4-5AF9-4F39-B1DC-2C38D4B67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6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428A-14EC-4248-8539-4DE3EDE8BFD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5CE4-5AF9-4F39-B1DC-2C38D4B67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0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428A-14EC-4248-8539-4DE3EDE8BFD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5CE4-5AF9-4F39-B1DC-2C38D4B67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428A-14EC-4248-8539-4DE3EDE8BFD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5CE4-5AF9-4F39-B1DC-2C38D4B67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2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428A-14EC-4248-8539-4DE3EDE8BFD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5CE4-5AF9-4F39-B1DC-2C38D4B67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1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428A-14EC-4248-8539-4DE3EDE8BFD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5CE4-5AF9-4F39-B1DC-2C38D4B67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61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1428A-14EC-4248-8539-4DE3EDE8BFD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55CE4-5AF9-4F39-B1DC-2C38D4B67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0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533400"/>
            <a:ext cx="7620000" cy="5334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صورة 3" descr="E:\موقع التدريب\ارقام واحصائيات\صورة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1733550"/>
            <a:ext cx="5276850" cy="3390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937550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2015-04-07T07:53:16Z</dcterms:created>
  <dcterms:modified xsi:type="dcterms:W3CDTF">2015-04-07T07:53:59Z</dcterms:modified>
</cp:coreProperties>
</file>