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8949-0069-47F4-9672-67521E9A5C2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136-2688-41F6-AD6F-2D9C881BC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78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8949-0069-47F4-9672-67521E9A5C2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136-2688-41F6-AD6F-2D9C881BC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88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8949-0069-47F4-9672-67521E9A5C2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136-2688-41F6-AD6F-2D9C881BC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5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8949-0069-47F4-9672-67521E9A5C2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136-2688-41F6-AD6F-2D9C881BC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3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8949-0069-47F4-9672-67521E9A5C2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136-2688-41F6-AD6F-2D9C881BC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4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8949-0069-47F4-9672-67521E9A5C2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136-2688-41F6-AD6F-2D9C881BC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47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8949-0069-47F4-9672-67521E9A5C2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136-2688-41F6-AD6F-2D9C881BC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8949-0069-47F4-9672-67521E9A5C2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136-2688-41F6-AD6F-2D9C881BC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8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8949-0069-47F4-9672-67521E9A5C2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136-2688-41F6-AD6F-2D9C881BC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5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8949-0069-47F4-9672-67521E9A5C2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136-2688-41F6-AD6F-2D9C881BC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58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78949-0069-47F4-9672-67521E9A5C2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F136-2688-41F6-AD6F-2D9C881BC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8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78949-0069-47F4-9672-67521E9A5C2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0F136-2688-41F6-AD6F-2D9C881BC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5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2110178"/>
            <a:ext cx="6096000" cy="26376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Preparing studies to measure the benefits of university employees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project aims to measure the benefits of all the university employees (such as library services - electronic databases - Saudi Digital Library) in order to treat weaknesses if (any) found, and develop the strengths for the sake of improving the services of university libraries beneficiaries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663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2015-04-08T14:03:30Z</dcterms:created>
  <dcterms:modified xsi:type="dcterms:W3CDTF">2015-04-08T14:03:49Z</dcterms:modified>
</cp:coreProperties>
</file>