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6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4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8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1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3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0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0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6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D288-4264-4D13-8CA7-AA1071E75B9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E3A6D-E1CA-4D99-A400-F3C125D3E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90600" y="457200"/>
            <a:ext cx="678180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صورة 3" descr="E:\موقع التدريب\ارقام واحصائيات\صورة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7" y="1924050"/>
            <a:ext cx="5267325" cy="3009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2565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2015-04-07T07:48:46Z</dcterms:created>
  <dcterms:modified xsi:type="dcterms:W3CDTF">2015-04-07T07:50:01Z</dcterms:modified>
</cp:coreProperties>
</file>