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0D288-4264-4D13-8CA7-AA1071E75B95}" type="datetimeFigureOut">
              <a:rPr lang="en-US" smtClean="0"/>
              <a:t>4/7/2015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E3A6D-E1CA-4D99-A400-F3C125D3E7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466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0D288-4264-4D13-8CA7-AA1071E75B95}" type="datetimeFigureOut">
              <a:rPr lang="en-US" smtClean="0"/>
              <a:t>4/7/2015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E3A6D-E1CA-4D99-A400-F3C125D3E7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9443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0D288-4264-4D13-8CA7-AA1071E75B95}" type="datetimeFigureOut">
              <a:rPr lang="en-US" smtClean="0"/>
              <a:t>4/7/2015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E3A6D-E1CA-4D99-A400-F3C125D3E7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6378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0D288-4264-4D13-8CA7-AA1071E75B95}" type="datetimeFigureOut">
              <a:rPr lang="en-US" smtClean="0"/>
              <a:t>4/7/2015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E3A6D-E1CA-4D99-A400-F3C125D3E7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5385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0D288-4264-4D13-8CA7-AA1071E75B95}" type="datetimeFigureOut">
              <a:rPr lang="en-US" smtClean="0"/>
              <a:t>4/7/2015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E3A6D-E1CA-4D99-A400-F3C125D3E7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3146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0D288-4264-4D13-8CA7-AA1071E75B95}" type="datetimeFigureOut">
              <a:rPr lang="en-US" smtClean="0"/>
              <a:t>4/7/2015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E3A6D-E1CA-4D99-A400-F3C125D3E7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46859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0D288-4264-4D13-8CA7-AA1071E75B95}" type="datetimeFigureOut">
              <a:rPr lang="en-US" smtClean="0"/>
              <a:t>4/7/2015</a:t>
            </a:fld>
            <a:endParaRPr lang="en-US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E3A6D-E1CA-4D99-A400-F3C125D3E7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59341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0D288-4264-4D13-8CA7-AA1071E75B95}" type="datetimeFigureOut">
              <a:rPr lang="en-US" smtClean="0"/>
              <a:t>4/7/2015</a:t>
            </a:fld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E3A6D-E1CA-4D99-A400-F3C125D3E7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23391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0D288-4264-4D13-8CA7-AA1071E75B95}" type="datetimeFigureOut">
              <a:rPr lang="en-US" smtClean="0"/>
              <a:t>4/7/2015</a:t>
            </a:fld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E3A6D-E1CA-4D99-A400-F3C125D3E7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10007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0D288-4264-4D13-8CA7-AA1071E75B95}" type="datetimeFigureOut">
              <a:rPr lang="en-US" smtClean="0"/>
              <a:t>4/7/2015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E3A6D-E1CA-4D99-A400-F3C125D3E7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501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0D288-4264-4D13-8CA7-AA1071E75B95}" type="datetimeFigureOut">
              <a:rPr lang="en-US" smtClean="0"/>
              <a:t>4/7/2015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E3A6D-E1CA-4D99-A400-F3C125D3E7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3653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70D288-4264-4D13-8CA7-AA1071E75B95}" type="datetimeFigureOut">
              <a:rPr lang="en-US" smtClean="0"/>
              <a:t>4/7/2015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FE3A6D-E1CA-4D99-A400-F3C125D3E7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44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990600" y="457200"/>
            <a:ext cx="6781800" cy="518160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4" name="صورة 3" descr="E:\موقع التدريب\ارقام واحصائيات\صورة1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8337" y="1924050"/>
            <a:ext cx="5267325" cy="30099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48256541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عرض على الشاشة (3:4)‏</PresentationFormat>
  <Paragraphs>0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نسق Office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hanan</dc:creator>
  <cp:lastModifiedBy>hanan</cp:lastModifiedBy>
  <cp:revision>1</cp:revision>
  <dcterms:created xsi:type="dcterms:W3CDTF">2015-04-07T07:48:46Z</dcterms:created>
  <dcterms:modified xsi:type="dcterms:W3CDTF">2015-04-07T07:50:01Z</dcterms:modified>
</cp:coreProperties>
</file>