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43808" y="-171400"/>
            <a:ext cx="3166120" cy="794519"/>
          </a:xfrm>
        </p:spPr>
        <p:txBody>
          <a:bodyPr>
            <a:noAutofit/>
          </a:bodyPr>
          <a:lstStyle/>
          <a:p>
            <a:r>
              <a:rPr lang="ar-SA" sz="2000" b="1" dirty="0"/>
              <a:t>قائمة بالمشاريع الخاصة بجامعة </a:t>
            </a:r>
            <a:r>
              <a:rPr lang="ar-SA" sz="2000" b="1" dirty="0" smtClean="0"/>
              <a:t>المجمعة</a:t>
            </a:r>
            <a:endParaRPr lang="ar-SA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000" y="692696"/>
            <a:ext cx="9001000" cy="6264696"/>
          </a:xfrm>
        </p:spPr>
        <p:txBody>
          <a:bodyPr/>
          <a:lstStyle/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86323"/>
              </p:ext>
            </p:extLst>
          </p:nvPr>
        </p:nvGraphicFramePr>
        <p:xfrm>
          <a:off x="251520" y="692685"/>
          <a:ext cx="8712968" cy="604867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92499"/>
                <a:gridCol w="3099526"/>
                <a:gridCol w="1696621"/>
                <a:gridCol w="1696621"/>
                <a:gridCol w="747972"/>
                <a:gridCol w="1179729"/>
              </a:tblGrid>
              <a:tr h="1900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م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اسم المشروع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حالة المشروع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تاريخ البداية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مدته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الجهة المشرفة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المباني المساندة للمدينه الجامعيه (المرحله الأولى)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التنفيذ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5-5-1436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600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البنيه التحتيه والموقع العام (المرحله الثانيه)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التنفيذ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11-10-1433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1020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إشراف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 انشاء كلية العلوم الطبية  التطبيقية مع الاشراف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التنفيذ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30-8-1432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1080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إشراف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إيصال التيار الكهربائي  للمدينة الجامعية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التنفيذ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17-11-1432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1020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إشراف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تصميم وإنشاء مبني إدارة الجامعه والعمادات مع الإشراف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التنفيذ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30-7-1433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1230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إشراف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5986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 dirty="0">
                          <a:effectLst/>
                        </a:rPr>
                        <a:t>المباني العاجلة للطالبات بالمجمعة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جاري توقيع العقد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540 يوم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تم إستلام عروض المكاتب الإستشاريه للإشراف وجاري دراستها وجاري توقيع العقد مع المقاول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2964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                                 إنشاء كلية الطب بالمجمعة مع التصميم والإشراف</a:t>
                      </a:r>
                      <a:endParaRPr lang="en-US" sz="8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جاري توقيع العقد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الوثائق لدى الوزارة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انشاء المطاعم  الجامعية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جاري توقيع العقد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الوثائق لدى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وإنشاء كلية العلوم الإدارية و الإنسانية  مع الإشراف والتجهيز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أنشاء كلية الهندسة بالمجمعة  مع التصميم والإشراف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وإنشاء سكن الطلاب مع الإشراف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 dirty="0">
                          <a:effectLst/>
                        </a:rPr>
                        <a:t>-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المستشفى الجامعي بجامعة المجمعة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انشاء كلية التربية بالمدينة الجامعية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14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انشاء مباني السنة التحضيرية بالمجمعه مع التصميم والاشراف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 إنشاء كلية التربية (طالبات ) مع الاشراف و التجهيز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16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إنشاء مساجد المدينة الجامعية 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الترسية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2955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17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دراسة و تصميم وإنشاء و تجهيز مستودعات متعددة الأغراض بالمجمعة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الطرح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120 يوم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تم إستلام عروض الإستشاريين وجاري دراستها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18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المنشآت  الرياضية 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الطرح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2964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19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 إنشاء كلية علوم الحاسبات و تقنية المعلومات مع الاشراف و التجهيز</a:t>
                      </a:r>
                      <a:endParaRPr lang="en-US" sz="8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التصميم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الوثائق لدى الوزارة</a:t>
                      </a:r>
                      <a:endParaRPr lang="en-US" sz="8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الموقع العام و البنية التحتية للمدينه الجامعيه (م 3)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انشاء قاعات المحاضرات الكبرى والمعرض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22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مباني فك الإختناقات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إنشاء المكتبه المركزيه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24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 انشاء برج المياه و حفر أبار  ارتوازية و تأمين شبكات ري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إنشاء محطة تحويل الطاقه  الكهربائيه (م2)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26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تصميم و إنشاء كلية علوم الحاسبات و تقنية المعلومات مع الاشراف و التجهيز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التصميم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الوثائق لدى الوزارة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  <a:tr h="19006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27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انشاء مجمعات التشغيل والصيانة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تحت الدراسة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-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700" dirty="0">
                          <a:effectLst/>
                        </a:rPr>
                        <a:t>-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931" marR="5093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38757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عرض على الشاشة (3:4)‏</PresentationFormat>
  <Paragraphs>173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قائمة بالمشاريع الخاصة بجامعة المجمعة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قائمة بالمشاريع الخاصة بجامعة المجمعة</dc:title>
  <dc:creator>Mishari Alshalawi</dc:creator>
  <cp:lastModifiedBy>Mishari Alshalawi</cp:lastModifiedBy>
  <cp:revision>1</cp:revision>
  <dcterms:created xsi:type="dcterms:W3CDTF">2015-04-19T06:20:32Z</dcterms:created>
  <dcterms:modified xsi:type="dcterms:W3CDTF">2015-04-19T06:24:28Z</dcterms:modified>
</cp:coreProperties>
</file>