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8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8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5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2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7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1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2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1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7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73F5D-1343-49E2-BF67-36928E51BC1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BFA73-8299-4CC0-9F7C-9A9E4B9E8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3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samakhames.blogspot.com/" TargetMode="External"/><Relationship Id="rId2" Type="http://schemas.openxmlformats.org/officeDocument/2006/relationships/hyperlink" Target="mailto:oskhames@yahoo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enanaonline.com/oskhames2010" TargetMode="External"/><Relationship Id="rId4" Type="http://schemas.openxmlformats.org/officeDocument/2006/relationships/hyperlink" Target="http://faculty.mu.edu.sa/okham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920621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name of Allah, the Most Gracious the Most Merciful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(So ascribe not purity to yourselves. He knows best him who fears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Allâh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keeps his duty to Him [i.e. those who  are 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Al-</a:t>
            </a:r>
            <a:r>
              <a:rPr lang="en-US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Muttaqûn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(the pious.)] Alnajm:32.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Curriculum Vitae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"The curriculum vitae of any person in a company is considered a very key part in the service history and records of the company" Osama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Khamees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Personal data: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Name: Osama Mohammad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Ateyyah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Khamees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Marital Status: Married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 specialization: Libraries and information science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Exact specialization: Information Technology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Occupation: Assistant professor of libraries and information sciences in Faculty of Arts,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Almanoufiyyah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University, Egypt.</a:t>
            </a:r>
          </a:p>
          <a:p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 Job: Assistant professor-Deanship of Libraries Affairs in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Almajmaah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University, Saudi Arabia.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8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Mobile no: +9665 402-158-46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oskhames@yahoo.com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Register: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http://osamakhames.blogspot.com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Website: 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http://faculty.mu.edu.sa/okhames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http://kenanaonline.com/oskhames2010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Dr. Osama Mohammad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Ateyyah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Khamees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Assistant professor of libraries and information technology- Deanship of Libraries Affairs- University of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Head of the Quality and Academic Accreditation Center in the Deanship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deanship coordinator in the strategic planning for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620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0918" y="251042"/>
            <a:ext cx="9977717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Committee Member of the first self-evaluation team in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administrator of the electronic gate of the deanship on the internet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administrator of the mechanized system for libraries management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Koha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Assistant professor of libraries sciences and information technology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Faculty of Arts,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Almanoufiyyah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University, Egypt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accredited trainer from digital library unit- Egyptian University libraries Union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Creator and administrator of the first Arabian digital repository in libraries and information field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Consultant of quality and accreditation for electronic catalogue of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Almanoufiyah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library in Egypt and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library in Saudi Arabia   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  A member of the Egyptian Society for Libraries and Information, a member of the Arabian Federation for Libraries and information and a member of the Egyptian Society Information Systems and Computer Technologies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Participated in establishing and operating the cultural center library of the Egyptian Republican Guard    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Qualifications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PhD in Arts, Libraries and Information( 2010). The thesis was awarded with First Honor, and highly recommended to be published and exchanged with other universities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MA in Arts, Libraries and Information (2008). The thesis was awarded with excellent average and highly recommended to be published and exchanged with other universities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Preliminary master: Department of libraries and information, Faculty of Arts,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Almanoufiyah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(2004)</a:t>
            </a:r>
          </a:p>
          <a:p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·         BA with excellent average in libraries and information sciences, Faculty of Arts,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Almanoufiyah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University, (May2003) 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26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2015-04-08T14:01:38Z</dcterms:created>
  <dcterms:modified xsi:type="dcterms:W3CDTF">2015-04-08T14:02:52Z</dcterms:modified>
</cp:coreProperties>
</file>