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2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3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2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6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7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3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9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8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3BF5-E87E-41B9-A3F3-3BC3C0D851D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7737-9242-4973-97A8-2F0962442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9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7659" y="1075329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Organization structure of Deanship of Libraries Affairs in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 descr="http://mu.edu.sa/sites/default/files/mu_standardOrganization%20structure-page-0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409" y="2552419"/>
            <a:ext cx="4000500" cy="2828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454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2015-04-08T13:59:20Z</dcterms:created>
  <dcterms:modified xsi:type="dcterms:W3CDTF">2015-04-08T13:59:39Z</dcterms:modified>
</cp:coreProperties>
</file>