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404665"/>
            <a:ext cx="835292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1600" b="1" dirty="0" smtClean="0"/>
              <a:t>Module Description:        </a:t>
            </a:r>
            <a:endParaRPr lang="en-US" sz="1600" dirty="0" smtClean="0"/>
          </a:p>
          <a:p>
            <a:pPr fontAlgn="base"/>
            <a:r>
              <a:rPr lang="en-US" sz="1600" dirty="0" smtClean="0"/>
              <a:t>This course provides fundamental and practical concepts of computer simulation and </a:t>
            </a:r>
            <a:r>
              <a:rPr lang="en-US" sz="1600" dirty="0" err="1" smtClean="0"/>
              <a:t>modelling</a:t>
            </a:r>
            <a:r>
              <a:rPr lang="en-US" sz="1600" dirty="0" smtClean="0"/>
              <a:t> techniques and its role in engineering management problem solving. It covers such topics as models, model building and applications of simulation in many fields.</a:t>
            </a:r>
          </a:p>
          <a:p>
            <a:pPr fontAlgn="base"/>
            <a:r>
              <a:rPr lang="en-US" sz="1600" b="1" dirty="0" smtClean="0"/>
              <a:t>Module Aims:</a:t>
            </a:r>
            <a:endParaRPr lang="en-US" sz="1600" dirty="0" smtClean="0"/>
          </a:p>
          <a:p>
            <a:pPr fontAlgn="base"/>
            <a:r>
              <a:rPr lang="en-US" sz="1600" dirty="0" smtClean="0"/>
              <a:t>This course provides fundamental and practical concepts of computer simulation and </a:t>
            </a:r>
            <a:r>
              <a:rPr lang="en-US" sz="1600" dirty="0" err="1" smtClean="0"/>
              <a:t>modelling</a:t>
            </a:r>
            <a:r>
              <a:rPr lang="en-US" sz="1600" dirty="0" smtClean="0"/>
              <a:t> techniques</a:t>
            </a:r>
          </a:p>
          <a:p>
            <a:pPr fontAlgn="base"/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fontAlgn="base"/>
            <a:r>
              <a:rPr lang="en-US" sz="1600" b="1" dirty="0" smtClean="0"/>
              <a:t>Learning Outcomes:                       </a:t>
            </a:r>
            <a:endParaRPr lang="en-US" sz="1600" dirty="0" smtClean="0"/>
          </a:p>
          <a:p>
            <a:pPr fontAlgn="base"/>
            <a:r>
              <a:rPr lang="en-US" sz="1600" dirty="0" smtClean="0"/>
              <a:t>At the end of this course, a student will be able to:</a:t>
            </a:r>
          </a:p>
          <a:p>
            <a:pPr fontAlgn="base"/>
            <a:r>
              <a:rPr lang="en-US" sz="1600" dirty="0" smtClean="0"/>
              <a:t>Understand fundamental concepts of computer simulation and its role in engineering problem solving.</a:t>
            </a:r>
          </a:p>
          <a:p>
            <a:pPr fontAlgn="base"/>
            <a:r>
              <a:rPr lang="en-US" sz="1600" dirty="0" smtClean="0"/>
              <a:t>Understand model-engineering problems.</a:t>
            </a:r>
          </a:p>
          <a:p>
            <a:pPr fontAlgn="base"/>
            <a:r>
              <a:rPr lang="en-US" sz="1600" dirty="0" smtClean="0"/>
              <a:t>Appreciate the advantages of using simulation and </a:t>
            </a:r>
            <a:r>
              <a:rPr lang="en-US" sz="1600" dirty="0" err="1" smtClean="0"/>
              <a:t>modelling</a:t>
            </a:r>
            <a:r>
              <a:rPr lang="en-US" sz="1600" dirty="0" smtClean="0"/>
              <a:t> for taking decision in engineering problems.</a:t>
            </a:r>
          </a:p>
          <a:p>
            <a:pPr fontAlgn="base"/>
            <a:r>
              <a:rPr lang="en-US" sz="1600" dirty="0" smtClean="0"/>
              <a:t>Understand fundamental concepts of discrete-event simulation </a:t>
            </a:r>
            <a:br>
              <a:rPr lang="en-US" sz="1600" dirty="0" smtClean="0"/>
            </a:br>
            <a:endParaRPr lang="en-US" sz="1600" dirty="0" smtClean="0"/>
          </a:p>
          <a:p>
            <a:pPr fontAlgn="base"/>
            <a:r>
              <a:rPr lang="en-US" sz="1600" dirty="0" smtClean="0"/>
              <a:t>List many software simulations.</a:t>
            </a:r>
          </a:p>
          <a:p>
            <a:pPr fontAlgn="base"/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fontAlgn="base"/>
            <a:r>
              <a:rPr lang="en-US" sz="1600" b="1" dirty="0" smtClean="0"/>
              <a:t>Textbook:                                                                  </a:t>
            </a:r>
            <a:endParaRPr lang="en-US" sz="1600" dirty="0" smtClean="0"/>
          </a:p>
          <a:p>
            <a:pPr fontAlgn="base"/>
            <a:r>
              <a:rPr lang="en-US" sz="1600" dirty="0" smtClean="0"/>
              <a:t>Simulation, Sheldon </a:t>
            </a:r>
            <a:r>
              <a:rPr lang="en-US" sz="1600" dirty="0" err="1" smtClean="0"/>
              <a:t>M.Ross</a:t>
            </a:r>
            <a:r>
              <a:rPr lang="en-US" sz="1600" dirty="0" smtClean="0"/>
              <a:t>, 5th Edition, Hardcover,2012 .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3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10</cp:revision>
  <dcterms:created xsi:type="dcterms:W3CDTF">2015-04-10T09:16:03Z</dcterms:created>
  <dcterms:modified xsi:type="dcterms:W3CDTF">2015-04-10T20:55:57Z</dcterms:modified>
</cp:coreProperties>
</file>