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rbindex.com/C265b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11560" y="620688"/>
            <a:ext cx="7920880" cy="2808312"/>
          </a:xfrm>
        </p:spPr>
        <p:txBody>
          <a:bodyPr>
            <a:normAutofit lnSpcReduction="10000"/>
          </a:bodyPr>
          <a:lstStyle/>
          <a:p>
            <a:pPr rtl="0"/>
            <a:r>
              <a:rPr lang="ar-SA" dirty="0"/>
              <a:t>وكيل جامعة المجمعة يشارك في الاجتماع التحضيري للاجتماع العشرين للجنة رؤساء ومديري الجامعات بالكويت</a:t>
            </a:r>
            <a:endParaRPr lang="en-US" dirty="0"/>
          </a:p>
          <a:p>
            <a:pPr rtl="0"/>
            <a:r>
              <a:rPr lang="en-US" dirty="0"/>
              <a:t> </a:t>
            </a:r>
          </a:p>
          <a:p>
            <a:pPr rtl="0"/>
            <a:r>
              <a:rPr lang="en-US" dirty="0"/>
              <a:t> </a:t>
            </a:r>
          </a:p>
          <a:p>
            <a:pPr rtl="0"/>
            <a:r>
              <a:rPr lang="en-US" dirty="0">
                <a:hlinkClick r:id="rId2"/>
              </a:rPr>
              <a:t>https://arbindex.com/C265bx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61645776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عرض على الشاشة (3:4)‏</PresentationFormat>
  <Paragraphs>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user</cp:lastModifiedBy>
  <cp:revision>1</cp:revision>
  <dcterms:created xsi:type="dcterms:W3CDTF">2015-04-19T21:22:33Z</dcterms:created>
  <dcterms:modified xsi:type="dcterms:W3CDTF">2015-04-19T21:43:18Z</dcterms:modified>
</cp:coreProperties>
</file>