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abstoday.net/jcgqkq-ngui-ijmckcg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31640" y="126876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rtl="0"/>
            <a:r>
              <a:rPr lang="ar-SA" dirty="0"/>
              <a:t>تفقد وكيل جامعة المجمعة الدكتور مسلّم بن محمد الدوسري مباني المشروعات العاجلة للجامعة في محافظة الغاط</a:t>
            </a:r>
            <a:endParaRPr lang="en-US" dirty="0"/>
          </a:p>
          <a:p>
            <a:pPr rtl="0"/>
            <a:r>
              <a:rPr lang="en-US" dirty="0"/>
              <a:t> </a:t>
            </a:r>
          </a:p>
          <a:p>
            <a:pPr rtl="0"/>
            <a:r>
              <a:rPr lang="en-US" dirty="0">
                <a:hlinkClick r:id="rId2"/>
              </a:rPr>
              <a:t>http://www.arabstoday.net/jcgqkq-ngui-ijmckcgj/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7823259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2015-04-19T21:22:33Z</dcterms:created>
  <dcterms:modified xsi:type="dcterms:W3CDTF">2015-04-19T21:33:27Z</dcterms:modified>
</cp:coreProperties>
</file>