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task.mydiwan.net/news/270232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15616" y="764704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rtl="0"/>
            <a:r>
              <a:rPr lang="ar-SA" dirty="0"/>
              <a:t>بزيارة تفقدية لكلية العلوم والدراسات الإنسانية بمحافظة رماح</a:t>
            </a:r>
            <a:endParaRPr lang="en-US" dirty="0"/>
          </a:p>
          <a:p>
            <a:pPr rtl="0"/>
            <a:r>
              <a:rPr lang="en-US" dirty="0"/>
              <a:t> </a:t>
            </a:r>
          </a:p>
          <a:p>
            <a:r>
              <a:rPr lang="ar-SA" dirty="0"/>
              <a:t> </a:t>
            </a:r>
            <a:endParaRPr lang="en-US" dirty="0"/>
          </a:p>
          <a:p>
            <a:pPr rtl="0"/>
            <a:r>
              <a:rPr lang="en-US" dirty="0">
                <a:hlinkClick r:id="rId2"/>
              </a:rPr>
              <a:t>http://task.mydiwan.net/news/270232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82930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عرض على الشاشة (3:4)‏</PresentationFormat>
  <Paragraphs>5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2015-04-19T21:22:33Z</dcterms:created>
  <dcterms:modified xsi:type="dcterms:W3CDTF">2015-04-19T21:31:48Z</dcterms:modified>
</cp:coreProperties>
</file>