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alhayat.com/Articles/3794601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31640" y="980728"/>
            <a:ext cx="6400800" cy="1752600"/>
          </a:xfrm>
        </p:spPr>
        <p:txBody>
          <a:bodyPr>
            <a:normAutofit fontScale="70000" lnSpcReduction="20000"/>
          </a:bodyPr>
          <a:lstStyle/>
          <a:p>
            <a:pPr rtl="0"/>
            <a:endParaRPr lang="ar-SA" smtClean="0"/>
          </a:p>
          <a:p>
            <a:pPr rtl="0"/>
            <a:r>
              <a:rPr lang="ar-SA" smtClean="0"/>
              <a:t>جامعة </a:t>
            </a:r>
            <a:r>
              <a:rPr lang="ar-SA" dirty="0"/>
              <a:t>المجمعة تستكمل بقية مشاريعها قبل بدء العام الدراسي</a:t>
            </a:r>
            <a:endParaRPr lang="en-US" dirty="0"/>
          </a:p>
          <a:p>
            <a:pPr rtl="0"/>
            <a:r>
              <a:rPr lang="en-US" dirty="0"/>
              <a:t> </a:t>
            </a:r>
          </a:p>
          <a:p>
            <a:pPr rtl="0"/>
            <a:r>
              <a:rPr lang="en-US" dirty="0">
                <a:hlinkClick r:id="rId2"/>
              </a:rPr>
              <a:t>http://alhayat.com/Articles/3794601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67447736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عرض على الشاشة (3:4)‏</PresentationFormat>
  <Paragraphs>5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user</cp:lastModifiedBy>
  <cp:revision>1</cp:revision>
  <dcterms:created xsi:type="dcterms:W3CDTF">2015-04-19T21:22:33Z</dcterms:created>
  <dcterms:modified xsi:type="dcterms:W3CDTF">2015-04-19T21:30:22Z</dcterms:modified>
</cp:coreProperties>
</file>