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adawul.co.uk/%D9%88%D9%83%D9%8A%D9%84-%D8%AC%D8%A7%D9%85%D8%B9%D8%A9-%D8%A7%D9%84%D9%85%D8%AC%D9%85%D8%B9%D8%A9-%D9%8A%D8%AA%D9%81%D9%82%D8%AF-%D9%83%D9%84%D9%8A%D8%A9-%D8%A7%D9%84%D8%B9%D9%84%D9%88%D9%85-%D9%88-2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9552" y="1196752"/>
            <a:ext cx="8280920" cy="3240360"/>
          </a:xfrm>
        </p:spPr>
        <p:txBody>
          <a:bodyPr>
            <a:normAutofit lnSpcReduction="10000"/>
          </a:bodyPr>
          <a:lstStyle/>
          <a:p>
            <a:pPr rtl="0"/>
            <a:r>
              <a:rPr lang="ar-SA" b="1" dirty="0"/>
              <a:t>وكيل جامعة المجمعة يتفقد كلية العلوم والدراسات الإنسانية برماح</a:t>
            </a:r>
            <a:endParaRPr lang="en-US" dirty="0"/>
          </a:p>
          <a:p>
            <a:pPr rtl="0"/>
            <a:r>
              <a:rPr lang="en-US" b="1" dirty="0"/>
              <a:t> </a:t>
            </a:r>
            <a:endParaRPr lang="en-US" dirty="0"/>
          </a:p>
          <a:p>
            <a:pPr rtl="0"/>
            <a:r>
              <a:rPr lang="en-US" b="1" dirty="0"/>
              <a:t> </a:t>
            </a:r>
            <a:endParaRPr lang="en-US" dirty="0"/>
          </a:p>
          <a:p>
            <a:r>
              <a:rPr lang="en-US" b="1" dirty="0">
                <a:hlinkClick r:id="rId2"/>
              </a:rPr>
              <a:t>https://www.tadawul.co.uk/</a:t>
            </a:r>
            <a:r>
              <a:rPr lang="ar-SA" b="1" dirty="0">
                <a:hlinkClick r:id="rId2"/>
              </a:rPr>
              <a:t>وكيل-جامعة-المجمعة-يتفقد-كلية</a:t>
            </a:r>
            <a:r>
              <a:rPr lang="en-US" b="1" dirty="0">
                <a:hlinkClick r:id="rId2"/>
              </a:rPr>
              <a:t>-</a:t>
            </a:r>
            <a:r>
              <a:rPr lang="ar-SA" b="1" dirty="0">
                <a:hlinkClick r:id="rId2"/>
              </a:rPr>
              <a:t>العلوم-و-2</a:t>
            </a:r>
            <a:r>
              <a:rPr lang="en-US" b="1" dirty="0">
                <a:hlinkClick r:id="rId2"/>
              </a:rPr>
              <a:t>/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48845728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عرض على الشاشة (3:4)‏</PresentationFormat>
  <Paragraphs>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1</cp:revision>
  <dcterms:created xsi:type="dcterms:W3CDTF">2015-04-19T21:22:33Z</dcterms:created>
  <dcterms:modified xsi:type="dcterms:W3CDTF">2015-04-19T21:29:13Z</dcterms:modified>
</cp:coreProperties>
</file>