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sd.org/news.php?action=show&amp;id=591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15616" y="1052736"/>
            <a:ext cx="6656784" cy="3289920"/>
          </a:xfrm>
        </p:spPr>
        <p:txBody>
          <a:bodyPr>
            <a:normAutofit lnSpcReduction="10000"/>
          </a:bodyPr>
          <a:lstStyle/>
          <a:p>
            <a:pPr rtl="0"/>
            <a:r>
              <a:rPr lang="ar-SA" b="1" dirty="0"/>
              <a:t>وكيل جامعة المجمعة يعتمد ترقية عدد من موظفي الجامعة</a:t>
            </a:r>
            <a:endParaRPr lang="en-US" dirty="0"/>
          </a:p>
          <a:p>
            <a:pPr rtl="0"/>
            <a:r>
              <a:rPr lang="en-US" b="1" dirty="0"/>
              <a:t> </a:t>
            </a:r>
            <a:endParaRPr lang="en-US" dirty="0"/>
          </a:p>
          <a:p>
            <a:pPr rtl="0"/>
            <a:r>
              <a:rPr lang="en-US" b="1" dirty="0"/>
              <a:t> </a:t>
            </a:r>
            <a:endParaRPr lang="en-US" dirty="0"/>
          </a:p>
          <a:p>
            <a:pPr rtl="0"/>
            <a:r>
              <a:rPr lang="en-US" b="1" dirty="0">
                <a:hlinkClick r:id="rId2"/>
              </a:rPr>
              <a:t>http://www.newsd.org/news.php?action=show&amp;id=5917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0308880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2015-04-19T21:22:33Z</dcterms:created>
  <dcterms:modified xsi:type="dcterms:W3CDTF">2015-04-19T21:28:03Z</dcterms:modified>
</cp:coreProperties>
</file>