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02/07/36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riyadh.com/989427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43608" y="1124744"/>
            <a:ext cx="6544816" cy="3168352"/>
          </a:xfrm>
        </p:spPr>
        <p:txBody>
          <a:bodyPr>
            <a:normAutofit/>
          </a:bodyPr>
          <a:lstStyle/>
          <a:p>
            <a:pPr rtl="0"/>
            <a:r>
              <a:rPr lang="ar-SA" b="1" dirty="0"/>
              <a:t>وكيل جامعة المجمعة يتفقد كلية العلوم والدراسات الإنسانية برماح</a:t>
            </a:r>
            <a:endParaRPr lang="en-US" dirty="0"/>
          </a:p>
          <a:p>
            <a:pPr rtl="0"/>
            <a:r>
              <a:rPr lang="en-US" b="1" dirty="0"/>
              <a:t> </a:t>
            </a:r>
            <a:endParaRPr lang="en-US" dirty="0"/>
          </a:p>
          <a:p>
            <a:pPr rtl="0"/>
            <a:r>
              <a:rPr lang="en-US" b="1" dirty="0">
                <a:hlinkClick r:id="rId2"/>
              </a:rPr>
              <a:t>http://www.alriyadh.com/989427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756058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1</cp:revision>
  <dcterms:created xsi:type="dcterms:W3CDTF">2015-04-19T21:22:33Z</dcterms:created>
  <dcterms:modified xsi:type="dcterms:W3CDTF">2015-04-19T21:26:55Z</dcterms:modified>
</cp:coreProperties>
</file>