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04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848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7588-0E0E-43D0-BF14-4022D530B69A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EFBF-B0EC-455C-926B-E84FC250051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44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43CBE-2D44-4CFC-BE97-38321CB8B701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2A22-790B-4FC2-9184-FF7A6C6D127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42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B1CC-6F3E-4183-AFED-F2D87F5B5D1F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8F768-905C-45E4-A693-B6B1DA8441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96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0DE2-3DE7-431F-B4DA-8F8EDC721034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60C0-7075-440E-8234-FFD88823D98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44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0463-E086-4E52-9C16-F9ADA2704A4E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831B-FE8C-46C5-8FF7-4DF7556532F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12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77825" y="427038"/>
            <a:ext cx="6807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77825" y="2459038"/>
            <a:ext cx="680720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750" y="9944100"/>
            <a:ext cx="241935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7A02DB-F94D-4A02-B3B5-A4FAD20E62E3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1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726284-1A8E-406E-8400-150D0562B5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1888" y="963613"/>
            <a:ext cx="5302250" cy="22510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>
                <a:latin typeface="Times New Roman" pitchFamily="18" charset="0"/>
                <a:cs typeface="Times New Roman" pitchFamily="18" charset="0"/>
              </a:rPr>
              <a:t>عϤΘجϤلا Δيلك</a:t>
            </a: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en-US" altLang="en-US" sz="1000" b="1">
                <a:latin typeface="Times New Roman" pitchFamily="18" charset="0"/>
                <a:cs typeface="Times New Roman" pitchFamily="18" charset="0"/>
              </a:rPr>
              <a:t>مϬمركتϭ اϬنم نيزيϤΘϤلاϭ اϬيثعΘΒϤب يفΘحت</a:t>
            </a: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75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ĔĥÉďĖÄ ÊàÅěĂ ĕīĒĤ ÊàÅăê ĝĚ ĕĒ äĥ÷ÛÈĤ ، íĢáĖÄ áěÚº ĝÈ هáÉĂ :äĥÏĒáĖÄ ، āěÏ×ěĖÄ ËīėĒ áīěĂ ÊàÅăê ËĪÅĂä ÍÛÎ</a:t>
            </a:r>
          </a:p>
          <a:p>
            <a:pPr algn="ctr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، ÙĖÅóĖÄ هáÉĂ ĝÈ ĜÅěÓĂ :äĥÏĒáĖÄ ، ĩěėăĖÄ ÑÛÉĖÄĤ ÅīėăĖÄ ÌÅêÄäáėĖ ËīėēĖÄ ĕīĒĤ ÊàÅăêĤ ،åěăĖÄ áěÛĚ ĝÈ áĖÅÞ :äĥÏĒáĖÄ ، ĕī×ëÏĖÄĤ ËÃīĢ ءÅ÷Ăº ĝĚ ÅģīÈĥëğĚ ËĊÅēÈ ËėÓěĚ āěÏ×ěĖÄ ËīėĒ ÍĚÅĎº ، ĕīÞáĖÄ áěÛĚ ĝÈ هáÉĂ : äĥÏĒáĖÄ ، ËīěīėăÏĖÄ ĜĤ½ïėĖ ËīėēĖÄ ĕīĒĤ ÊàÅăêĤ</a:t>
            </a:r>
          </a:p>
          <a:p>
            <a:pPr algn="ctr">
              <a:spcBef>
                <a:spcPts val="338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ĝĪáÂÅăĖÄ ĝīÓăÏÉěĖÄ éĪäáÏĖÄ ËÃīĢ ءÅ÷Ăº ĝĚ ËĂĥě×ěĖ ęĪåēÎ ĕċÚ ،ـĢ˺˽˼6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˼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˻˺ čĊÄĤ ĨãĖÄ ĝīğÒİÄ ĘĥĪ ءÅëĚ ، ĝīċüĥĚĤ éĪäáÎ</a:t>
            </a:r>
          </a:p>
          <a:p>
            <a:pPr algn="r"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: ĝĚ ĕĒ ęĪåēÏĖÄ ĕěî áĎĤ ، ÅģÂÅğÈº ĝĚ ĝĪçīěÏěĖÄĤ ،ËīěėăĖÄ ęģÎÅÖäà ħėĂ ęģĖĥóÚ áăÈ ËīėēėĖ</a:t>
            </a:r>
          </a:p>
          <a:p>
            <a:pPr algn="r">
              <a:spcBef>
                <a:spcPts val="325"/>
              </a:spcBef>
            </a:pPr>
            <a:r>
              <a:rPr lang="en-US" altLang="en-US" sz="1000" b="1">
                <a:latin typeface="Times New Roman" pitchFamily="18" charset="0"/>
                <a:cs typeface="Times New Roman" pitchFamily="18" charset="0"/>
              </a:rPr>
              <a:t>.ايناطيرب نم ءايزيفلا يف ΓاέوΘكدلا ΔجέΩ ϰلع لصاحلا : ليخدلا دϤحم نب هدΒع .Ω    -˺</a:t>
            </a: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300"/>
              </a:spcBef>
            </a:pPr>
            <a:r>
              <a:rPr lang="en-US" altLang="en-US" sz="1000" b="1">
                <a:latin typeface="Times New Roman" pitchFamily="18" charset="0"/>
                <a:cs typeface="Times New Roman" pitchFamily="18" charset="0"/>
              </a:rPr>
              <a:t>.ΓدحΘϤلا Εاياولا نم يلآا بساحلا يف ΓاέوΘكدلا ΔجέΩ ϰلع لصاحلا : ϱريطϤلا دϤحم نب ϥاطلس .Ω    -˻</a:t>
            </a: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5000"/>
              </a:lnSpc>
            </a:pPr>
            <a:r>
              <a:rPr lang="en-US" altLang="en-US" sz="1000" b="1">
                <a:latin typeface="Times New Roman" pitchFamily="18" charset="0"/>
                <a:cs typeface="Times New Roman" pitchFamily="18" charset="0"/>
              </a:rPr>
              <a:t>.Γرهاقلا Δعماج نم ΔΒساحϤلا يف ΓاέوΘكدلا ΔجέΩ ϰلع لصاحلا : فيرشلا ϰفطصم ΩوϤحم .Ω    -˼ ملعΘلاϭ ينϭرΘكلإا ميلعΘلل Δعماجلا ريدم يلاعم Γزئاج عϭرف نم نيعرف يف ثلاثلا زكرϤلا ϰلع لصاحلا : ميعن ديسلا دϤحم .Ω    -˽</a:t>
            </a: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300"/>
              </a:spcBef>
            </a:pPr>
            <a:r>
              <a:rPr lang="en-US" altLang="en-US" sz="1000" b="1">
                <a:latin typeface="Times New Roman" pitchFamily="18" charset="0"/>
                <a:cs typeface="Times New Roman" pitchFamily="18" charset="0"/>
              </a:rPr>
              <a:t>:اϤهϭ ، دعب نع</a:t>
            </a: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5488" y="3254375"/>
            <a:ext cx="68262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5" dirty="0">
                <a:latin typeface="Times New Roman"/>
                <a:cs typeface="Times New Roman"/>
              </a:rPr>
              <a:t>·</a:t>
            </a:r>
            <a:endParaRPr sz="1000">
              <a:latin typeface="Times New Roman"/>
              <a:cs typeface="Times New Roman"/>
            </a:endParaRPr>
          </a:p>
          <a:p>
            <a:pPr marL="127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sz="1000" b="1" spc="-5" dirty="0">
                <a:latin typeface="Times New Roman"/>
                <a:cs typeface="Times New Roman"/>
              </a:rPr>
              <a:t>·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2763" y="3254375"/>
            <a:ext cx="2527300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69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dirty="0">
                <a:latin typeface="Times New Roman"/>
                <a:cs typeface="Times New Roman"/>
              </a:rPr>
              <a:t>.</a:t>
            </a:r>
            <a:r>
              <a:rPr sz="1000" b="1" spc="-225" dirty="0">
                <a:latin typeface="Times New Roman"/>
                <a:cs typeface="Times New Roman"/>
              </a:rPr>
              <a:t>Δ</a:t>
            </a:r>
            <a:r>
              <a:rPr sz="1000" b="1" spc="-85" dirty="0">
                <a:latin typeface="Times New Roman"/>
                <a:cs typeface="Times New Roman"/>
              </a:rPr>
              <a:t>ع</a:t>
            </a:r>
            <a:r>
              <a:rPr sz="1000" b="1" spc="-60" dirty="0">
                <a:latin typeface="Times New Roman"/>
                <a:cs typeface="Times New Roman"/>
              </a:rPr>
              <a:t>م</a:t>
            </a:r>
            <a:r>
              <a:rPr sz="1000" b="1" spc="20" dirty="0">
                <a:latin typeface="Times New Roman"/>
                <a:cs typeface="Times New Roman"/>
              </a:rPr>
              <a:t>ا</a:t>
            </a:r>
            <a:r>
              <a:rPr sz="1000" b="1" spc="-65" dirty="0">
                <a:latin typeface="Times New Roman"/>
                <a:cs typeface="Times New Roman"/>
              </a:rPr>
              <a:t>ج</a:t>
            </a:r>
            <a:r>
              <a:rPr sz="1000" b="1" spc="-220" dirty="0">
                <a:latin typeface="Times New Roman"/>
                <a:cs typeface="Times New Roman"/>
              </a:rPr>
              <a:t>ل</a:t>
            </a:r>
            <a:r>
              <a:rPr sz="1000" b="1" spc="-5" dirty="0">
                <a:latin typeface="Times New Roman"/>
                <a:cs typeface="Times New Roman"/>
              </a:rPr>
              <a:t>ا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spc="-310" dirty="0">
                <a:latin typeface="Times New Roman"/>
                <a:cs typeface="Times New Roman"/>
              </a:rPr>
              <a:t>Γ</a:t>
            </a:r>
            <a:r>
              <a:rPr sz="1000" b="1" spc="-215" dirty="0">
                <a:latin typeface="Times New Roman"/>
                <a:cs typeface="Times New Roman"/>
              </a:rPr>
              <a:t>ά</a:t>
            </a:r>
            <a:r>
              <a:rPr sz="1000" b="1" spc="-380" dirty="0">
                <a:latin typeface="Times New Roman"/>
                <a:cs typeface="Times New Roman"/>
              </a:rPr>
              <a:t>ت</a:t>
            </a:r>
            <a:r>
              <a:rPr sz="1000" b="1" spc="10" dirty="0">
                <a:latin typeface="Times New Roman"/>
                <a:cs typeface="Times New Roman"/>
              </a:rPr>
              <a:t>ا</a:t>
            </a:r>
            <a:r>
              <a:rPr sz="1000" b="1" spc="-295" dirty="0">
                <a:latin typeface="Times New Roman"/>
                <a:cs typeface="Times New Roman"/>
              </a:rPr>
              <a:t>س</a:t>
            </a:r>
            <a:r>
              <a:rPr sz="1000" b="1" spc="265" dirty="0">
                <a:latin typeface="Times New Roman"/>
                <a:cs typeface="Times New Roman"/>
              </a:rPr>
              <a:t>أ</a:t>
            </a:r>
            <a:r>
              <a:rPr sz="1000" b="1" spc="10" dirty="0">
                <a:latin typeface="Times New Roman"/>
                <a:cs typeface="Times New Roman"/>
              </a:rPr>
              <a:t> </a:t>
            </a:r>
            <a:r>
              <a:rPr sz="1000" b="1" spc="-229" dirty="0">
                <a:latin typeface="Times New Roman"/>
                <a:cs typeface="Times New Roman"/>
              </a:rPr>
              <a:t>Δ</a:t>
            </a:r>
            <a:r>
              <a:rPr sz="1000" b="1" spc="-380" dirty="0">
                <a:latin typeface="Times New Roman"/>
                <a:cs typeface="Times New Roman"/>
              </a:rPr>
              <a:t>ي</a:t>
            </a:r>
            <a:r>
              <a:rPr sz="1000" b="1" spc="-320" dirty="0">
                <a:latin typeface="Times New Roman"/>
                <a:cs typeface="Times New Roman"/>
              </a:rPr>
              <a:t>Ϥ</a:t>
            </a:r>
            <a:r>
              <a:rPr sz="1000" b="1" spc="-380" dirty="0">
                <a:latin typeface="Times New Roman"/>
                <a:cs typeface="Times New Roman"/>
              </a:rPr>
              <a:t>ي</a:t>
            </a:r>
            <a:r>
              <a:rPr sz="1000" b="1" spc="-229" dirty="0">
                <a:latin typeface="Times New Roman"/>
                <a:cs typeface="Times New Roman"/>
              </a:rPr>
              <a:t>ل</a:t>
            </a:r>
            <a:r>
              <a:rPr sz="1000" b="1" spc="-290" dirty="0">
                <a:latin typeface="Times New Roman"/>
                <a:cs typeface="Times New Roman"/>
              </a:rPr>
              <a:t>ع</a:t>
            </a:r>
            <a:r>
              <a:rPr sz="1000" b="1" spc="-409" dirty="0">
                <a:latin typeface="Times New Roman"/>
                <a:cs typeface="Times New Roman"/>
              </a:rPr>
              <a:t>Θ</a:t>
            </a:r>
            <a:r>
              <a:rPr sz="1000" b="1" spc="-229" dirty="0">
                <a:latin typeface="Times New Roman"/>
                <a:cs typeface="Times New Roman"/>
              </a:rPr>
              <a:t>ل</a:t>
            </a:r>
            <a:r>
              <a:rPr sz="1000" b="1" spc="-5" dirty="0">
                <a:latin typeface="Times New Roman"/>
                <a:cs typeface="Times New Roman"/>
              </a:rPr>
              <a:t>ا</a:t>
            </a:r>
            <a:r>
              <a:rPr sz="1000" b="1" spc="1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Εا</a:t>
            </a:r>
            <a:r>
              <a:rPr sz="1000" b="1" spc="-275" dirty="0">
                <a:latin typeface="Times New Roman"/>
                <a:cs typeface="Times New Roman"/>
              </a:rPr>
              <a:t>ن</a:t>
            </a:r>
            <a:r>
              <a:rPr sz="1000" b="1" spc="-380" dirty="0">
                <a:latin typeface="Times New Roman"/>
                <a:cs typeface="Times New Roman"/>
              </a:rPr>
              <a:t>ئ</a:t>
            </a:r>
            <a:r>
              <a:rPr sz="1000" b="1" spc="10" dirty="0">
                <a:latin typeface="Times New Roman"/>
                <a:cs typeface="Times New Roman"/>
              </a:rPr>
              <a:t>ا</a:t>
            </a:r>
            <a:r>
              <a:rPr sz="1000" b="1" spc="-225" dirty="0">
                <a:latin typeface="Times New Roman"/>
                <a:cs typeface="Times New Roman"/>
              </a:rPr>
              <a:t>ك</a:t>
            </a:r>
            <a:r>
              <a:rPr sz="1000" b="1" spc="-190" dirty="0">
                <a:latin typeface="Times New Roman"/>
                <a:cs typeface="Times New Roman"/>
              </a:rPr>
              <a:t>ل</a:t>
            </a:r>
            <a:r>
              <a:rPr sz="1000" b="1" spc="-5" dirty="0">
                <a:latin typeface="Times New Roman"/>
                <a:cs typeface="Times New Roman"/>
              </a:rPr>
              <a:t>ا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5" dirty="0">
                <a:latin typeface="Times New Roman"/>
                <a:cs typeface="Times New Roman"/>
              </a:rPr>
              <a:t>ء</a:t>
            </a:r>
            <a:r>
              <a:rPr sz="1000" b="1" spc="-5" dirty="0">
                <a:latin typeface="Times New Roman"/>
                <a:cs typeface="Times New Roman"/>
              </a:rPr>
              <a:t>ا</a:t>
            </a:r>
            <a:r>
              <a:rPr sz="1000" b="1" spc="-295" dirty="0">
                <a:latin typeface="Times New Roman"/>
                <a:cs typeface="Times New Roman"/>
              </a:rPr>
              <a:t>ش</a:t>
            </a:r>
            <a:r>
              <a:rPr sz="1000" b="1" spc="-275" dirty="0">
                <a:latin typeface="Times New Roman"/>
                <a:cs typeface="Times New Roman"/>
              </a:rPr>
              <a:t>ن</a:t>
            </a:r>
            <a:r>
              <a:rPr sz="1000" b="1" spc="-5" dirty="0">
                <a:latin typeface="Times New Roman"/>
                <a:cs typeface="Times New Roman"/>
              </a:rPr>
              <a:t>إ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spc="-270" dirty="0">
                <a:latin typeface="Times New Roman"/>
                <a:cs typeface="Times New Roman"/>
              </a:rPr>
              <a:t>يف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spc="-155" dirty="0">
                <a:latin typeface="Times New Roman"/>
                <a:cs typeface="Times New Roman"/>
              </a:rPr>
              <a:t>ز</a:t>
            </a:r>
            <a:r>
              <a:rPr sz="1000" b="1" spc="-225" dirty="0">
                <a:latin typeface="Times New Roman"/>
                <a:cs typeface="Times New Roman"/>
              </a:rPr>
              <a:t>ي</a:t>
            </a:r>
            <a:r>
              <a:rPr sz="1000" b="1" spc="-320" dirty="0">
                <a:latin typeface="Times New Roman"/>
                <a:cs typeface="Times New Roman"/>
              </a:rPr>
              <a:t>Ϥ</a:t>
            </a:r>
            <a:r>
              <a:rPr sz="1000" b="1" spc="-500" dirty="0">
                <a:latin typeface="Times New Roman"/>
                <a:cs typeface="Times New Roman"/>
              </a:rPr>
              <a:t>Θ</a:t>
            </a:r>
            <a:r>
              <a:rPr sz="1000" b="1" spc="-229" dirty="0">
                <a:latin typeface="Times New Roman"/>
                <a:cs typeface="Times New Roman"/>
              </a:rPr>
              <a:t>ل</a:t>
            </a:r>
            <a:r>
              <a:rPr sz="1000" b="1" spc="-5" dirty="0">
                <a:latin typeface="Times New Roman"/>
                <a:cs typeface="Times New Roman"/>
              </a:rPr>
              <a:t>ا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160" dirty="0">
                <a:latin typeface="Times New Roman"/>
                <a:cs typeface="Times New Roman"/>
              </a:rPr>
              <a:t>عرف</a:t>
            </a:r>
            <a:endParaRPr sz="1000">
              <a:latin typeface="Times New Roman"/>
              <a:cs typeface="Times New Roman"/>
            </a:endParaRPr>
          </a:p>
          <a:p>
            <a:pPr marL="127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sz="1000" b="1" spc="-5" dirty="0">
                <a:latin typeface="Times New Roman"/>
                <a:cs typeface="Times New Roman"/>
              </a:rPr>
              <a:t>.</a:t>
            </a:r>
            <a:r>
              <a:rPr sz="1000" b="1" spc="-190" dirty="0">
                <a:latin typeface="Times New Roman"/>
                <a:cs typeface="Times New Roman"/>
              </a:rPr>
              <a:t>ي</a:t>
            </a:r>
            <a:r>
              <a:rPr sz="1000" b="1" spc="-155" dirty="0">
                <a:latin typeface="Times New Roman"/>
                <a:cs typeface="Times New Roman"/>
              </a:rPr>
              <a:t>ن</a:t>
            </a:r>
            <a:r>
              <a:rPr sz="1000" b="1" spc="-75" dirty="0">
                <a:latin typeface="Times New Roman"/>
                <a:cs typeface="Times New Roman"/>
              </a:rPr>
              <a:t>ϭ</a:t>
            </a:r>
            <a:r>
              <a:rPr sz="1000" b="1" spc="-190" dirty="0">
                <a:latin typeface="Times New Roman"/>
                <a:cs typeface="Times New Roman"/>
              </a:rPr>
              <a:t>ر</a:t>
            </a:r>
            <a:r>
              <a:rPr sz="1000" b="1" spc="-330" dirty="0">
                <a:latin typeface="Times New Roman"/>
                <a:cs typeface="Times New Roman"/>
              </a:rPr>
              <a:t>Θ</a:t>
            </a:r>
            <a:r>
              <a:rPr sz="1000" b="1" spc="-225" dirty="0">
                <a:latin typeface="Times New Roman"/>
                <a:cs typeface="Times New Roman"/>
              </a:rPr>
              <a:t>ك</a:t>
            </a:r>
            <a:r>
              <a:rPr sz="1000" b="1" spc="-180" dirty="0">
                <a:latin typeface="Times New Roman"/>
                <a:cs typeface="Times New Roman"/>
              </a:rPr>
              <a:t>ل</a:t>
            </a:r>
            <a:r>
              <a:rPr sz="1000" b="1" spc="260" dirty="0">
                <a:latin typeface="Times New Roman"/>
                <a:cs typeface="Times New Roman"/>
              </a:rPr>
              <a:t>إ</a:t>
            </a:r>
            <a:r>
              <a:rPr sz="1000" b="1" spc="-5" dirty="0">
                <a:latin typeface="Times New Roman"/>
                <a:cs typeface="Times New Roman"/>
              </a:rPr>
              <a:t>ا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spc="-140" dirty="0">
                <a:latin typeface="Times New Roman"/>
                <a:cs typeface="Times New Roman"/>
              </a:rPr>
              <a:t>م</a:t>
            </a:r>
            <a:r>
              <a:rPr sz="1000" b="1" spc="-240" dirty="0">
                <a:latin typeface="Times New Roman"/>
                <a:cs typeface="Times New Roman"/>
              </a:rPr>
              <a:t>ي</a:t>
            </a:r>
            <a:r>
              <a:rPr sz="1000" b="1" spc="-229" dirty="0">
                <a:latin typeface="Times New Roman"/>
                <a:cs typeface="Times New Roman"/>
              </a:rPr>
              <a:t>ل</a:t>
            </a:r>
            <a:r>
              <a:rPr sz="1000" b="1" spc="-290" dirty="0">
                <a:latin typeface="Times New Roman"/>
                <a:cs typeface="Times New Roman"/>
              </a:rPr>
              <a:t>ع</a:t>
            </a:r>
            <a:r>
              <a:rPr sz="1000" b="1" spc="-409" dirty="0">
                <a:latin typeface="Times New Roman"/>
                <a:cs typeface="Times New Roman"/>
              </a:rPr>
              <a:t>Θ</a:t>
            </a:r>
            <a:r>
              <a:rPr sz="1000" b="1" spc="-229" dirty="0">
                <a:latin typeface="Times New Roman"/>
                <a:cs typeface="Times New Roman"/>
              </a:rPr>
              <a:t>ل</a:t>
            </a:r>
            <a:r>
              <a:rPr sz="1000" b="1" spc="20" dirty="0">
                <a:latin typeface="Times New Roman"/>
                <a:cs typeface="Times New Roman"/>
              </a:rPr>
              <a:t>ا</a:t>
            </a:r>
            <a:r>
              <a:rPr sz="1000" b="1" spc="-385" dirty="0">
                <a:latin typeface="Times New Roman"/>
                <a:cs typeface="Times New Roman"/>
              </a:rPr>
              <a:t>ب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spc="-225" dirty="0">
                <a:latin typeface="Times New Roman"/>
                <a:cs typeface="Times New Roman"/>
              </a:rPr>
              <a:t>Δ</a:t>
            </a:r>
            <a:r>
              <a:rPr sz="1000" b="1" spc="-235" dirty="0">
                <a:latin typeface="Times New Roman"/>
                <a:cs typeface="Times New Roman"/>
              </a:rPr>
              <a:t>ص</a:t>
            </a:r>
            <a:r>
              <a:rPr sz="1000" b="1" spc="-45" dirty="0">
                <a:latin typeface="Times New Roman"/>
                <a:cs typeface="Times New Roman"/>
              </a:rPr>
              <a:t>ا</a:t>
            </a:r>
            <a:r>
              <a:rPr sz="1000" b="1" spc="-275" dirty="0">
                <a:latin typeface="Times New Roman"/>
                <a:cs typeface="Times New Roman"/>
              </a:rPr>
              <a:t>Ψ</a:t>
            </a:r>
            <a:r>
              <a:rPr sz="1000" b="1" spc="-220" dirty="0">
                <a:latin typeface="Times New Roman"/>
                <a:cs typeface="Times New Roman"/>
              </a:rPr>
              <a:t>ل</a:t>
            </a:r>
            <a:r>
              <a:rPr sz="1000" b="1" spc="-5" dirty="0">
                <a:latin typeface="Times New Roman"/>
                <a:cs typeface="Times New Roman"/>
              </a:rPr>
              <a:t>ا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Εا</a:t>
            </a:r>
            <a:r>
              <a:rPr sz="1000" b="1" spc="-285" dirty="0">
                <a:latin typeface="Times New Roman"/>
                <a:cs typeface="Times New Roman"/>
              </a:rPr>
              <a:t>س</a:t>
            </a:r>
            <a:r>
              <a:rPr sz="1000" b="1" dirty="0">
                <a:latin typeface="Times New Roman"/>
                <a:cs typeface="Times New Roman"/>
              </a:rPr>
              <a:t>اέ</a:t>
            </a:r>
            <a:r>
              <a:rPr sz="1000" b="1" spc="-5" dirty="0">
                <a:latin typeface="Times New Roman"/>
                <a:cs typeface="Times New Roman"/>
              </a:rPr>
              <a:t>د</a:t>
            </a:r>
            <a:r>
              <a:rPr sz="1000" b="1" spc="-220" dirty="0">
                <a:latin typeface="Times New Roman"/>
                <a:cs typeface="Times New Roman"/>
              </a:rPr>
              <a:t>ل</a:t>
            </a:r>
            <a:r>
              <a:rPr sz="1000" b="1" spc="-40" dirty="0">
                <a:latin typeface="Times New Roman"/>
                <a:cs typeface="Times New Roman"/>
              </a:rPr>
              <a:t>اϭ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spc="114" dirty="0">
                <a:latin typeface="Times New Roman"/>
                <a:cs typeface="Times New Roman"/>
              </a:rPr>
              <a:t>Ι</a:t>
            </a:r>
            <a:r>
              <a:rPr sz="1000" b="1" spc="130" dirty="0">
                <a:latin typeface="Times New Roman"/>
                <a:cs typeface="Times New Roman"/>
              </a:rPr>
              <a:t>و</a:t>
            </a:r>
            <a:r>
              <a:rPr sz="1000" b="1" spc="-55" dirty="0">
                <a:latin typeface="Times New Roman"/>
                <a:cs typeface="Times New Roman"/>
              </a:rPr>
              <a:t>ح</a:t>
            </a:r>
            <a:r>
              <a:rPr sz="1000" b="1" spc="-400" dirty="0">
                <a:latin typeface="Times New Roman"/>
                <a:cs typeface="Times New Roman"/>
              </a:rPr>
              <a:t>Β</a:t>
            </a:r>
            <a:r>
              <a:rPr sz="1000" b="1" spc="-229" dirty="0">
                <a:latin typeface="Times New Roman"/>
                <a:cs typeface="Times New Roman"/>
              </a:rPr>
              <a:t>ل</a:t>
            </a:r>
            <a:r>
              <a:rPr sz="1000" b="1" spc="-5" dirty="0">
                <a:latin typeface="Times New Roman"/>
                <a:cs typeface="Times New Roman"/>
              </a:rPr>
              <a:t>ا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spc="-270" dirty="0">
                <a:latin typeface="Times New Roman"/>
                <a:cs typeface="Times New Roman"/>
              </a:rPr>
              <a:t>يف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spc="-155" dirty="0">
                <a:latin typeface="Times New Roman"/>
                <a:cs typeface="Times New Roman"/>
              </a:rPr>
              <a:t>ز</a:t>
            </a:r>
            <a:r>
              <a:rPr sz="1000" b="1" spc="-225" dirty="0">
                <a:latin typeface="Times New Roman"/>
                <a:cs typeface="Times New Roman"/>
              </a:rPr>
              <a:t>ي</a:t>
            </a:r>
            <a:r>
              <a:rPr sz="1000" b="1" spc="-320" dirty="0">
                <a:latin typeface="Times New Roman"/>
                <a:cs typeface="Times New Roman"/>
              </a:rPr>
              <a:t>Ϥ</a:t>
            </a:r>
            <a:r>
              <a:rPr sz="1000" b="1" spc="-500" dirty="0">
                <a:latin typeface="Times New Roman"/>
                <a:cs typeface="Times New Roman"/>
              </a:rPr>
              <a:t>Θ</a:t>
            </a:r>
            <a:r>
              <a:rPr sz="1000" b="1" spc="-229" dirty="0">
                <a:latin typeface="Times New Roman"/>
                <a:cs typeface="Times New Roman"/>
              </a:rPr>
              <a:t>ل</a:t>
            </a:r>
            <a:r>
              <a:rPr sz="1000" b="1" spc="-5" dirty="0">
                <a:latin typeface="Times New Roman"/>
                <a:cs typeface="Times New Roman"/>
              </a:rPr>
              <a:t>ا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160" dirty="0">
                <a:latin typeface="Times New Roman"/>
                <a:cs typeface="Times New Roman"/>
              </a:rPr>
              <a:t>عرف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1888" y="3635375"/>
            <a:ext cx="5302250" cy="57880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1000" b="1">
                <a:latin typeface="Times New Roman" pitchFamily="18" charset="0"/>
                <a:cs typeface="Times New Roman" pitchFamily="18" charset="0"/>
              </a:rPr>
              <a:t>.ايلارΘسا نم Δيزيلجنإا Δغللا يف ريΘسجاϤلا ΔجέΩ ϰلع لصاحلا : يΒيهولا دϤحم نب دϬف .أ    -˾</a:t>
            </a: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en-US" sz="1000" b="1">
                <a:latin typeface="Times New Roman" pitchFamily="18" charset="0"/>
                <a:cs typeface="Times New Roman" pitchFamily="18" charset="0"/>
              </a:rPr>
              <a:t>.ايلارΘسا نم Δيزيلجنإا Δغللا يف ريΘسجاϤلا ΔجέΩ ϰلع لصاحلا : ϱرجيوΘلا دϤحم نب لئاϭ .أ    -˿ 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ĝĚ ÆåĂº ، ËīÚÅÏÏĊÄ ËěėēÈ ĕċÛĖÄ ، ÙĖÅóĖÄ هáÉĂ ĝÈ ĜÅěÓĂ äĥÏĒáĖÄ ، ĩěėăĖÄ ÑÛÉĖÄĤ ÅīėăĖÄ ÌÅêÄäáėĖ ËīėēĖÄ ĕīĒĤ ÊàÅăê ĕģÏêÄ ÑīÚ ĝĚ ĠĥďďÚ ÅĚ ĝĪçīěÏěĖÄĤ ĝīÓăÏÉěĖÄ ĝĚ ËīėēĖÄ ĩÈĥëğěĖ ÅĒäÅÉĚ ، ËÉêÅğěĖÄ ĠãģÈ ĝīÈĥëğĚĤ ءĳĒĤĤ ÄáīěĂ ËīėēĖÄ ÊàÅăê ĦáĚ ĝĂ ÅģĖĳÞ ÅĚ ËīėēĖÄ Ĝº ħĖ¾ ġëċĞ ÍĎĥĖÄ ĩĊ </a:t>
            </a:r>
            <a:r>
              <a:rPr lang="en-US" altLang="en-US" sz="1500" baseline="1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ÄåīïĚ ، ÅģīĊ ĝīěÂÄáĖÄ åĪĥûÏĖÄĤ ءÅğÉĖÄ ÊåīÎĤ ĝĚ āĊåÎĤ ، ÅģĚáďÎ ĩĊ ęģëÎĤ ، ËīėēĖÄ ÅģÈ åßċÎ ÌÄæÅ×Ğ¾ ØÅ×ğĖ ęģÎàÅăêĤ ęģÚåĊ ĝĂ åÉăÎĤ ، ËīėēĖÄ ĩÈĥëğĚ ĝīÈ ÊáÚÄĥĖÄ ÊåêĮÄĤ ÊĥÞĮÄ ØĤä ĦáĚ éēăÎ ĩÏĖÄ ، ÌÅÉêÅğěĖÄ ĠãĢ ĕÓĚ ęīďÎ Ì»ÏĊ</a:t>
            </a:r>
          </a:p>
          <a:p>
            <a:pPr algn="r"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.ÅģīĊ ęģÂĳĚæĤ ęģĞÄĥÞ¾</a:t>
            </a:r>
          </a:p>
          <a:p>
            <a:pPr>
              <a:spcBef>
                <a:spcPts val="50"/>
              </a:spcBef>
            </a:pP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ÅģĖĳÞ ĝĚ ĐäÅÈĤ ،äĥ÷ÛĖÄ ËĊÅēÈĤ ĕċÛĖÄ Ĉĥī÷È ÅģīĊ ÇÚä ËěėĒ ، íĢáĖÄ áěÚº ĝÈ هáÉĂ äĥÏĒáĖÄ ، ËīėēĖÄ áīěĂ ÊàÅăê ħďĖº đĖâ áăÈ ħėĂ ĔĥóÛĖÄĤ ØÅ×ğĖÅÈ ęģÏêÄäà ÍėėēÎ áĎĤ ، æÅ×ĞİÄ ÄãģÈ ÊåĚÅćĖÄ ġÎàÅăê ĝĂ ÅÈåăĚ ، ËīėēĖÄ ħĖ¾ ęģÎàĥĂĤ ęģÖåßÎ ĝīÓăÏÉěĖÄ ءĳĚçėĖ ÅěĒ .ËòÅßÈ ËăĚÅ×ĖÄĤ ، ËĚÅăÈ ĝøĥĖÄ ĩĊ ËīěĪàÅĒĮÄ ÊåīëěĖÄ ħėĂ äÅĢàæİÄĤ åīßĖÅÈ àĥăĪ ĨãĖÄ åĚĮÄ ، ęģÎÅóóßÎ ĩĊ ÊÄäĥÏĒáĖÄ ËÖäà ĝĪàÅīĚ ËĊÅĒ ĩĊ ĝīĂäÅëÏěĖÄ ءÅğÉĖÄĤ åĪĥûÏĖÄ ÐÄáÚ¾ ĩĊ ÅīėěĂĤ ÅīěėĂ ËėĢ½ěĖÄ ËīÏċĖÄ ءÅĚáĖÄ ġÉăėÎ ĨãĖÄ ĘÅģĖÄ äĤáĖÄ ħĖ¾ ġÎàÅăê äÅîºĤ ĨãĖÄĤ ËīėēĖÄ  ĩÈĥëğĚ áÚº ، ĉĪåïĖÄ ħċûóĚ àĥěÛĚ äĥÏĒáĖÄ ĝĚ ĳĒ ġÎàÅăê »ğĢĤ ÅěĒ .ĩĖÅăĖÄ ęīėăÏĖÄ ĔÅ×Ě ĩĊ ñÞĮÅÈĤ ، ĝøĥĖÄ ħėĂ ĕòÅÛĖÄĤ ËīėēĖÄ ĩÈĥëğĚ áÚº ، ęīăĞ áīëĖÄ áěÛĚ äĥÏĒáėĖ đĖãĒĤ ، ÊåĢÅďĖÄ ËăĚÅÖ ĝĚ ËÉêÅÛěĖÄ ĩĊ ÊÄäĥÏĒáĖÄ ËÖäà ħėĂ ĕóÚ</a:t>
            </a:r>
          </a:p>
          <a:p>
            <a:pPr algn="just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،  áăÈ  ĝĂ  ęėăÏĖÄĤ  ĩĞĤåÏēĖİÄ  ęīėăÏėĖ  ËăĚÅ×ĖÄ  åĪáĚ  ĩĖÅăĚ  ÊçÂÅÖ  ĀĤåĊ  ĝĚ  ĝīĂåĊ  ĩĊ  )ÑĖÅÓĖÄ  çĒåěĖÄ(  çīěÏĖÄ  çÂÄĥÖ  ĝĚ  ĝīÎçÂÅÖ ęģëĪ  ĨãĖÄ åĚĮÄ  ، ęģÎÅĪĥÏëěÈ ĩĎåĖÄĤ äĥûÏĖÄ  ĥÛĞ ÆĤ¼áĖÄ ęģīăêĤ ، ËīėēĖÄ  ĩÈĥëğĚ  çīěÎ éēăÎ  ÅěĞ¾ ÌÄæÅ×ĞİÄ  ĠãĢ  Ĝº </a:t>
            </a:r>
            <a:r>
              <a:rPr lang="en-US" altLang="en-US" sz="1500" baseline="1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ÅÛöĥĚ</a:t>
            </a:r>
          </a:p>
          <a:p>
            <a:pPr algn="r"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.ÅģĚáďÎĤ ËīėēĖÄ ËăĊä ĥÛĞ ËīÈÅ×Ī¾ ËīėĂÅċÈ</a:t>
            </a:r>
          </a:p>
          <a:p>
            <a:pPr>
              <a:spcBef>
                <a:spcPts val="50"/>
              </a:spcBef>
            </a:pP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ËăĚÅ×ĖÄĤ ËĚÅăÈ ĝøĥĖÄ ËÚåĊ ĝĂ  ÅģĖĳÞ ĝĚ  ÆåĂº ËěėĒ  ، åěăĖÄ  áĖÅÞ  :äĥÏĒáĖÄ ،  ĕī×ëÏĖÄĤ  ĔĥÉďĖÄ  ÊàÅěĂ  ĕīĒĤ ÊàÅăê ħďĖºĤ ÅěĒ ġÎÄâ ÍĎĥĖÄ ĩĊ </a:t>
            </a:r>
            <a:r>
              <a:rPr lang="en-US" altLang="en-US" sz="1500" baseline="1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ÅÃğģĚ ، ġīĊ ءÅûăĖÄ äÄåěÏêÄ ħėĂ åî½ĚĤ ، ĝøĥėĖ ÊåßċĚ åÉÏăĪ ĨãĖÄ æÅ×ĞİÄ ÄãĢ ęģĖ ÅĒäÅÉĚ ، ÅģīÓăÏÉĚ ÊàĥăÈ ، ËòÅßÈ ĦáĚ éēăÎĤ ËīėēĖÄ ËĪĥê āĊä ĩĊ ęģëÎ ÌÄæÅ×Ğ¾ ĝĚ ĠÅďďÚ ÅĚ ħėĂ ، ęīăĞ áěÛĚ äĥÏĒáĖÄ ÊàÅăêĤ ĉĪåïĖÄ àĥěÛĚ äĥÏĒáĖÄ ÊàÅăê ĝĚ ĳĒ ħğÒºĤ ÅěĒ .äÅĢàæİÄĤ ĘáďÏĖÄ ĝĚ áĪçĚ ĥÛĞ ÅĢÅĪ¾ ęĢäĤáÈ ĝīăĊÄà ، ÅģīėĂ āċğĖÄĤ åīßĖÅÈ àĥăĪ ÅěÈ ÅģīÈĥëğĚ åĪĥûÎ ħėĂ ËīėēĖÄ ðåÚ</a:t>
            </a:r>
          </a:p>
          <a:p>
            <a:pPr algn="just"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، ðÅÞ ĕēïÈ āěÏ×ěĖÄ ËīėĒ ĩĊ ËėĂÅċĖÄ ġÎÄæÅ×ĞÄĤ ĠäĤà  ħėĂĤ ، íĢáĖÄ هáÉĂ:äĥÏĒáĖÄ ، ËīėēĖÄ áīěĂ ÊàÅăê ÌÄæÅ×Ğ¾ ħėĂ ġÎàÅăê</a:t>
            </a:r>
          </a:p>
          <a:p>
            <a:pPr algn="r"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.ØÅ×ğĖÄĤ čīĊĥÏĖÄ ĘÄĤà ġÎàÅăëĖ ÅīğěÏĚ ĘÅĂ ĕēïÈ ËăĚÅ×ĖÄĤ</a:t>
            </a:r>
          </a:p>
          <a:p>
            <a:pPr algn="just"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، ęĪåēÏĖÄ ÄãģÈ Ë×ģÉĖÄĤ ØåċĖÄ åĂÅïĚ Čáòº ĝĂ ÅģĖĳÞ ĝĚ ÄĤáÈº ، ĝĪçīěÏěĖÄ ÅģīÈĥëğĚĤ ËīėēĖÄ ĩÓăÏÉĚ ĝĚ ĝīĚåēěėĖ ÊáĂ ÌÅěėĒ đĖâ ĳÎ</a:t>
            </a:r>
          </a:p>
          <a:p>
            <a:pPr algn="just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ĜĤåßċĪ ÌÄæÅ×Ğ¾ ĝĚ ĠĥďďÚ ÅěĖ ęģĖĥòĤ ħÏÚ ، ęĂáĖÄĤËĪÅĂåĖÄ ĀÄĥĞº ħÏî ĝĚ ęģĖ ġÏĚáĎ ÅěÈ ËīėēėĖ ęģĞÅğÏĚÄĤ ęĢåēî ęīÿĂ ĝĂ ĝīÈåăĚ ÌÄåÉÞĤ ÌÅĞÅēĚ¾Ĥ ÌÅĎÅø ĝĚ ęģĪáĖ ÅĚ ĕĒ ÄĥĚáďĪ Ĝº ħėĂ – ħĖÅăÎĤ ĐäÅÉÎ – ęģğīăĪ Ĝº ĕÖĤçĂ ه ĝīėÂÅê ، ÅģĖ ËīėēĖÄ ęģÈ åßċÎĤ ÅģÈ</a:t>
            </a:r>
          </a:p>
          <a:p>
            <a:pPr algn="just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.ÅģīĊ ØÅ×ğĖÄĤ ĘáďÏĖÄ ĘÄĤàĤ ËīėēĖÄ ËăĊä ħėĂ üÅċÛĖÄ ĕīÉê ĩĊ ءĳĚçĖÄ ęĪåēÏÈ، ÙĖÅóĖÄ ĜÅěÓĂ äĥÏĒáĖÄ ÊàÅăêĤ ، åěăĖÄ áĖÅÞäĥÏĒáĖÄ ÊàÅăêĤ ،  íĢáĖÄ هáÉĂäĥÏĒáĖÄ ، ËīėēĖÄ áīěĂ ÊàÅăê ĘÅĎ đĖâ áăÈ ĔĤÅğÏÈ ĕċÛĖÄ ęÏÏÞÄĤ .ËīėēĖÄ ęêÅÈ ËĪäÅĒãÎ ÅĂĤäà ęģěīėëÏÈ đĖâĤ ، ÌÄæÅ×Ğ¾Ĥ ÌÅÚÅ×Ğ ĝĚ ĠĥďďÚ ÅěÈ ęĢÅĪ¾ ĝīÃğģĚ ، ĝĪçīěÏěĖÄĤ ĝīÓăÏÉěĖÄ</a:t>
            </a:r>
          </a:p>
          <a:p>
            <a:pPr algn="r"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.ËÉêÅğěĖÄ ĠãģÈ ءÅċÏÚÄ ءÅïăĖÄ ĘÅăûĖ āīě×ĖÄ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1341438" y="67056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object 4"/>
          <p:cNvSpPr>
            <a:spLocks noChangeArrowheads="1"/>
          </p:cNvSpPr>
          <p:nvPr/>
        </p:nvSpPr>
        <p:spPr bwMode="auto">
          <a:xfrm>
            <a:off x="1341438" y="67056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object 4"/>
          <p:cNvSpPr>
            <a:spLocks noChangeArrowheads="1"/>
          </p:cNvSpPr>
          <p:nvPr/>
        </p:nvSpPr>
        <p:spPr bwMode="auto">
          <a:xfrm>
            <a:off x="1341438" y="67056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790</Words>
  <Application>Microsoft Office PowerPoint</Application>
  <PresentationFormat>Custom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Times New Roman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Microsoft Cop.</cp:lastModifiedBy>
  <cp:revision>1</cp:revision>
  <dcterms:created xsi:type="dcterms:W3CDTF">2015-04-12T20:31:06Z</dcterms:created>
  <dcterms:modified xsi:type="dcterms:W3CDTF">2015-04-12T18:45:00Z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2015-04-12T00:00:00Z</vt:filetime>
  </property>
  <property fmtid="{D5CDD505-2E9C-101B-9397-08002B2CF9AE}" pid="3" name="LastSaved">
    <vt:filetime>2015-04-12T00:00:00Z</vt:filetime>
  </property>
</Properties>
</file>