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10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860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F555-CF24-44B4-BB78-B9DAD12A9A06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659D-2EC9-49E3-9749-F2D0F80850D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043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F170-C2B2-4DD6-BCD8-989544A7AA68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21721-051F-415C-952F-D9D01C0BDE1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266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E3D04-94AD-4F92-9627-DD12878DE215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1A620-BBE3-4D9C-8E2A-7A97E57E89B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432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2FEA4-8FE0-4A93-9A41-8AF9F5AA1372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69AA1-EED6-4B10-93F1-6E1D7BD9AB7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19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AB202-0CA9-4F5E-A787-DBBBD96A79E3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85DB9-5D9B-4A4A-9689-8635F15FD86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613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5CC166-AA68-48F1-848E-014AB7C01099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8F24CF-37E2-46D4-8412-77E156C7274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7800" y="1238250"/>
            <a:ext cx="4670425" cy="4413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200" b="1" spc="-65" dirty="0">
                <a:solidFill>
                  <a:srgbClr val="304317"/>
                </a:solidFill>
                <a:latin typeface="Tahoma"/>
                <a:cs typeface="Tahoma"/>
              </a:rPr>
              <a:t>Δ</a:t>
            </a:r>
            <a:r>
              <a:rPr sz="1200" b="1" spc="-120" dirty="0">
                <a:solidFill>
                  <a:srgbClr val="304317"/>
                </a:solidFill>
                <a:latin typeface="Tahoma"/>
                <a:cs typeface="Tahoma"/>
              </a:rPr>
              <a:t>عم</a:t>
            </a:r>
            <a:r>
              <a:rPr sz="1200" b="1" spc="-320" dirty="0">
                <a:solidFill>
                  <a:srgbClr val="304317"/>
                </a:solidFill>
                <a:latin typeface="Tahoma"/>
                <a:cs typeface="Tahoma"/>
              </a:rPr>
              <a:t>اجل΍</a:t>
            </a:r>
            <a:r>
              <a:rPr sz="1200" b="1" spc="-5" dirty="0">
                <a:solidFill>
                  <a:srgbClr val="304317"/>
                </a:solidFill>
                <a:latin typeface="Tahoma"/>
                <a:cs typeface="Tahoma"/>
              </a:rPr>
              <a:t> </a:t>
            </a:r>
            <a:r>
              <a:rPr sz="1200" b="1" spc="-229" dirty="0">
                <a:solidFill>
                  <a:srgbClr val="304317"/>
                </a:solidFill>
                <a:latin typeface="Tahoma"/>
                <a:cs typeface="Tahoma"/>
              </a:rPr>
              <a:t>ر</a:t>
            </a:r>
            <a:r>
              <a:rPr sz="1200" b="1" spc="-495" dirty="0">
                <a:solidFill>
                  <a:srgbClr val="304317"/>
                </a:solidFill>
                <a:latin typeface="Tahoma"/>
                <a:cs typeface="Tahoma"/>
              </a:rPr>
              <a:t>ي</a:t>
            </a:r>
            <a:r>
              <a:rPr sz="1200" b="1" spc="110" dirty="0">
                <a:solidFill>
                  <a:srgbClr val="304317"/>
                </a:solidFill>
                <a:latin typeface="Tahoma"/>
                <a:cs typeface="Tahoma"/>
              </a:rPr>
              <a:t>Ϊ</a:t>
            </a:r>
            <a:r>
              <a:rPr sz="1200" b="1" spc="-100" dirty="0">
                <a:solidFill>
                  <a:srgbClr val="304317"/>
                </a:solidFill>
                <a:latin typeface="Tahoma"/>
                <a:cs typeface="Tahoma"/>
              </a:rPr>
              <a:t>م</a:t>
            </a:r>
            <a:r>
              <a:rPr sz="1200" b="1" dirty="0">
                <a:solidFill>
                  <a:srgbClr val="304317"/>
                </a:solidFill>
                <a:latin typeface="Tahoma"/>
                <a:cs typeface="Tahoma"/>
              </a:rPr>
              <a:t> </a:t>
            </a:r>
            <a:r>
              <a:rPr sz="1200" b="1" spc="195" dirty="0">
                <a:solidFill>
                  <a:srgbClr val="304317"/>
                </a:solidFill>
                <a:latin typeface="Tahoma"/>
                <a:cs typeface="Tahoma"/>
              </a:rPr>
              <a:t>ي</a:t>
            </a:r>
            <a:r>
              <a:rPr sz="1200" b="1" spc="-180" dirty="0">
                <a:solidFill>
                  <a:srgbClr val="304317"/>
                </a:solidFill>
                <a:latin typeface="Tahoma"/>
                <a:cs typeface="Tahoma"/>
              </a:rPr>
              <a:t>لاعم</a:t>
            </a:r>
            <a:r>
              <a:rPr sz="1200" b="1" dirty="0">
                <a:solidFill>
                  <a:srgbClr val="304317"/>
                </a:solidFill>
                <a:latin typeface="Tahoma"/>
                <a:cs typeface="Tahoma"/>
              </a:rPr>
              <a:t> </a:t>
            </a:r>
            <a:r>
              <a:rPr sz="1200" b="1" spc="-15" dirty="0">
                <a:solidFill>
                  <a:srgbClr val="304317"/>
                </a:solidFill>
                <a:latin typeface="Tahoma"/>
                <a:cs typeface="Tahoma"/>
              </a:rPr>
              <a:t>ن</a:t>
            </a:r>
            <a:r>
              <a:rPr sz="1200" b="1" spc="-10" dirty="0">
                <a:solidFill>
                  <a:srgbClr val="304317"/>
                </a:solidFill>
                <a:latin typeface="Tahoma"/>
                <a:cs typeface="Tahoma"/>
              </a:rPr>
              <a:t>م</a:t>
            </a:r>
            <a:r>
              <a:rPr sz="1200" b="1" dirty="0">
                <a:solidFill>
                  <a:srgbClr val="304317"/>
                </a:solidFill>
                <a:latin typeface="Tahoma"/>
                <a:cs typeface="Tahoma"/>
              </a:rPr>
              <a:t> </a:t>
            </a:r>
            <a:r>
              <a:rPr sz="1200" b="1" spc="-375" dirty="0">
                <a:solidFill>
                  <a:srgbClr val="304317"/>
                </a:solidFill>
                <a:latin typeface="Tahoma"/>
                <a:cs typeface="Tahoma"/>
              </a:rPr>
              <a:t>فيϠك</a:t>
            </a:r>
            <a:r>
              <a:rPr sz="1200" b="1" spc="-680" dirty="0">
                <a:solidFill>
                  <a:srgbClr val="304317"/>
                </a:solidFill>
                <a:latin typeface="Tahoma"/>
                <a:cs typeface="Tahoma"/>
              </a:rPr>
              <a:t>تب</a:t>
            </a:r>
            <a:endParaRPr sz="1200">
              <a:latin typeface="Tahoma"/>
              <a:cs typeface="Tahoma"/>
            </a:endParaRPr>
          </a:p>
          <a:p>
            <a:pPr algn="ctr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b="1" spc="-330" dirty="0">
                <a:solidFill>
                  <a:srgbClr val="304317"/>
                </a:solidFill>
                <a:latin typeface="Times New Roman"/>
                <a:cs typeface="Times New Roman"/>
              </a:rPr>
              <a:t>ةي</a:t>
            </a:r>
            <a:r>
              <a:rPr b="1" spc="-320" dirty="0">
                <a:solidFill>
                  <a:srgbClr val="304317"/>
                </a:solidFill>
                <a:latin typeface="Times New Roman"/>
                <a:cs typeface="Times New Roman"/>
              </a:rPr>
              <a:t>ل</a:t>
            </a:r>
            <a:r>
              <a:rPr b="1" spc="-345" dirty="0">
                <a:solidFill>
                  <a:srgbClr val="304317"/>
                </a:solidFill>
                <a:latin typeface="Times New Roman"/>
                <a:cs typeface="Times New Roman"/>
              </a:rPr>
              <a:t>كلاب</a:t>
            </a:r>
            <a:r>
              <a:rPr b="1" spc="5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304317"/>
                </a:solidFill>
                <a:latin typeface="Times New Roman"/>
                <a:cs typeface="Times New Roman"/>
              </a:rPr>
              <a:t>ة</a:t>
            </a:r>
            <a:r>
              <a:rPr b="1" spc="-15" dirty="0">
                <a:solidFill>
                  <a:srgbClr val="304317"/>
                </a:solidFill>
                <a:latin typeface="Times New Roman"/>
                <a:cs typeface="Times New Roman"/>
              </a:rPr>
              <a:t>د</a:t>
            </a:r>
            <a:r>
              <a:rPr b="1" spc="-50" dirty="0">
                <a:solidFill>
                  <a:srgbClr val="304317"/>
                </a:solidFill>
                <a:latin typeface="Times New Roman"/>
                <a:cs typeface="Times New Roman"/>
              </a:rPr>
              <a:t>و</a:t>
            </a:r>
            <a:r>
              <a:rPr b="1" spc="-60" dirty="0">
                <a:solidFill>
                  <a:srgbClr val="304317"/>
                </a:solidFill>
                <a:latin typeface="Times New Roman"/>
                <a:cs typeface="Times New Roman"/>
              </a:rPr>
              <a:t>ج</a:t>
            </a:r>
            <a:r>
              <a:rPr b="1" spc="-135" dirty="0">
                <a:solidFill>
                  <a:srgbClr val="304317"/>
                </a:solidFill>
                <a:latin typeface="Times New Roman"/>
                <a:cs typeface="Times New Roman"/>
              </a:rPr>
              <a:t>لاو</a:t>
            </a:r>
            <a:r>
              <a:rPr b="1" spc="5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304317"/>
                </a:solidFill>
                <a:latin typeface="Times New Roman"/>
                <a:cs typeface="Times New Roman"/>
              </a:rPr>
              <a:t>ر</a:t>
            </a:r>
            <a:r>
              <a:rPr b="1" spc="-409" dirty="0">
                <a:solidFill>
                  <a:srgbClr val="304317"/>
                </a:solidFill>
                <a:latin typeface="Times New Roman"/>
                <a:cs typeface="Times New Roman"/>
              </a:rPr>
              <a:t>ي</a:t>
            </a:r>
            <a:r>
              <a:rPr b="1" spc="-280" dirty="0">
                <a:solidFill>
                  <a:srgbClr val="304317"/>
                </a:solidFill>
                <a:latin typeface="Times New Roman"/>
                <a:cs typeface="Times New Roman"/>
              </a:rPr>
              <a:t>و</a:t>
            </a:r>
            <a:r>
              <a:rPr b="1" spc="5" dirty="0">
                <a:solidFill>
                  <a:srgbClr val="304317"/>
                </a:solidFill>
                <a:latin typeface="Times New Roman"/>
                <a:cs typeface="Times New Roman"/>
              </a:rPr>
              <a:t>ط</a:t>
            </a:r>
            <a:r>
              <a:rPr b="1" spc="-495" dirty="0">
                <a:solidFill>
                  <a:srgbClr val="304317"/>
                </a:solidFill>
                <a:latin typeface="Times New Roman"/>
                <a:cs typeface="Times New Roman"/>
              </a:rPr>
              <a:t>تلل</a:t>
            </a:r>
            <a:r>
              <a:rPr b="1" spc="-5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spc="-135" dirty="0">
                <a:solidFill>
                  <a:srgbClr val="304317"/>
                </a:solidFill>
                <a:latin typeface="Times New Roman"/>
                <a:cs typeface="Times New Roman"/>
              </a:rPr>
              <a:t>اي</a:t>
            </a:r>
            <a:r>
              <a:rPr b="1" spc="-180" dirty="0">
                <a:solidFill>
                  <a:srgbClr val="304317"/>
                </a:solidFill>
                <a:latin typeface="Times New Roman"/>
                <a:cs typeface="Times New Roman"/>
              </a:rPr>
              <a:t>ك</a:t>
            </a:r>
            <a:r>
              <a:rPr b="1" dirty="0">
                <a:solidFill>
                  <a:srgbClr val="304317"/>
                </a:solidFill>
                <a:latin typeface="Times New Roman"/>
                <a:cs typeface="Times New Roman"/>
              </a:rPr>
              <a:t>و</a:t>
            </a:r>
            <a:r>
              <a:rPr b="1" spc="10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304317"/>
                </a:solidFill>
                <a:latin typeface="Times New Roman"/>
                <a:cs typeface="Times New Roman"/>
              </a:rPr>
              <a:t>ي</a:t>
            </a:r>
            <a:r>
              <a:rPr b="1" spc="-10" dirty="0">
                <a:solidFill>
                  <a:srgbClr val="304317"/>
                </a:solidFill>
                <a:latin typeface="Times New Roman"/>
                <a:cs typeface="Times New Roman"/>
              </a:rPr>
              <a:t>ر</a:t>
            </a:r>
            <a:r>
              <a:rPr b="1" spc="-375" dirty="0">
                <a:solidFill>
                  <a:srgbClr val="304317"/>
                </a:solidFill>
                <a:latin typeface="Times New Roman"/>
                <a:cs typeface="Times New Roman"/>
              </a:rPr>
              <a:t>ي</a:t>
            </a:r>
            <a:r>
              <a:rPr b="1" spc="-300" dirty="0">
                <a:solidFill>
                  <a:srgbClr val="304317"/>
                </a:solidFill>
                <a:latin typeface="Times New Roman"/>
                <a:cs typeface="Times New Roman"/>
              </a:rPr>
              <a:t>ط</a:t>
            </a:r>
            <a:r>
              <a:rPr b="1" spc="-320" dirty="0">
                <a:solidFill>
                  <a:srgbClr val="304317"/>
                </a:solidFill>
                <a:latin typeface="Times New Roman"/>
                <a:cs typeface="Times New Roman"/>
              </a:rPr>
              <a:t>Ϥلا</a:t>
            </a:r>
            <a:r>
              <a:rPr b="1" spc="5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spc="-190" dirty="0">
                <a:solidFill>
                  <a:srgbClr val="304317"/>
                </a:solidFill>
                <a:latin typeface="Times New Roman"/>
                <a:cs typeface="Times New Roman"/>
              </a:rPr>
              <a:t>د</a:t>
            </a:r>
            <a:r>
              <a:rPr b="1" spc="-405" dirty="0">
                <a:solidFill>
                  <a:srgbClr val="304317"/>
                </a:solidFill>
                <a:latin typeface="Times New Roman"/>
                <a:cs typeface="Times New Roman"/>
              </a:rPr>
              <a:t>Ϥ</a:t>
            </a:r>
            <a:r>
              <a:rPr b="1" spc="-100" dirty="0">
                <a:solidFill>
                  <a:srgbClr val="304317"/>
                </a:solidFill>
                <a:latin typeface="Times New Roman"/>
                <a:cs typeface="Times New Roman"/>
              </a:rPr>
              <a:t>ح</a:t>
            </a:r>
            <a:r>
              <a:rPr b="1" spc="95" dirty="0">
                <a:solidFill>
                  <a:srgbClr val="304317"/>
                </a:solidFill>
                <a:latin typeface="Times New Roman"/>
                <a:cs typeface="Times New Roman"/>
              </a:rPr>
              <a:t>م</a:t>
            </a:r>
            <a:r>
              <a:rPr b="1" spc="-10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spc="-320" dirty="0">
                <a:solidFill>
                  <a:srgbClr val="304317"/>
                </a:solidFill>
                <a:latin typeface="Times New Roman"/>
                <a:cs typeface="Times New Roman"/>
              </a:rPr>
              <a:t>ن</a:t>
            </a:r>
            <a:r>
              <a:rPr b="1" spc="-375" dirty="0">
                <a:solidFill>
                  <a:srgbClr val="304317"/>
                </a:solidFill>
                <a:latin typeface="Times New Roman"/>
                <a:cs typeface="Times New Roman"/>
              </a:rPr>
              <a:t>ب</a:t>
            </a:r>
            <a:r>
              <a:rPr b="1" spc="-5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spc="-204" dirty="0">
                <a:solidFill>
                  <a:srgbClr val="304317"/>
                </a:solidFill>
                <a:latin typeface="Times New Roman"/>
                <a:cs typeface="Times New Roman"/>
              </a:rPr>
              <a:t>ϥاطلس</a:t>
            </a:r>
            <a:r>
              <a:rPr b="1" spc="5" dirty="0">
                <a:solidFill>
                  <a:srgbClr val="304317"/>
                </a:solidFill>
                <a:latin typeface="Times New Roman"/>
                <a:cs typeface="Times New Roman"/>
              </a:rPr>
              <a:t> </a:t>
            </a:r>
            <a:r>
              <a:rPr b="1" spc="-200" dirty="0">
                <a:solidFill>
                  <a:srgbClr val="304317"/>
                </a:solidFill>
                <a:latin typeface="Times New Roman"/>
                <a:cs typeface="Times New Roman"/>
              </a:rPr>
              <a:t>رو</a:t>
            </a:r>
            <a:r>
              <a:rPr b="1" spc="-290" dirty="0">
                <a:solidFill>
                  <a:srgbClr val="304317"/>
                </a:solidFill>
                <a:latin typeface="Times New Roman"/>
                <a:cs typeface="Times New Roman"/>
              </a:rPr>
              <a:t>ت</a:t>
            </a:r>
            <a:r>
              <a:rPr b="1" spc="-204" dirty="0">
                <a:solidFill>
                  <a:srgbClr val="304317"/>
                </a:solidFill>
                <a:latin typeface="Times New Roman"/>
                <a:cs typeface="Times New Roman"/>
              </a:rPr>
              <a:t>ك</a:t>
            </a:r>
            <a:r>
              <a:rPr b="1" spc="-140" dirty="0">
                <a:solidFill>
                  <a:srgbClr val="304317"/>
                </a:solidFill>
                <a:latin typeface="Times New Roman"/>
                <a:cs typeface="Times New Roman"/>
              </a:rPr>
              <a:t>د</a:t>
            </a:r>
            <a:r>
              <a:rPr b="1" spc="-200" dirty="0">
                <a:solidFill>
                  <a:srgbClr val="304317"/>
                </a:solidFill>
                <a:latin typeface="Times New Roman"/>
                <a:cs typeface="Times New Roman"/>
              </a:rPr>
              <a:t>لا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888" y="6054725"/>
            <a:ext cx="5302250" cy="139700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55000"/>
              </a:lnSpc>
            </a:pPr>
            <a:r>
              <a:rPr lang="en-US" altLang="en-US" sz="1000" b="1">
                <a:solidFill>
                  <a:srgbClr val="304317"/>
                </a:solidFill>
                <a:latin typeface="Tahoma" pitchFamily="34" charset="0"/>
                <a:cs typeface="Tahoma" pitchFamily="34" charset="0"/>
              </a:rPr>
              <a:t>ΔيϠكل΍   ءاكϭϭ   ،   شهΪل΍   ΪϤحأ   نب   هΪΒع /έوتكΪل΍   ،   ΔيϠكل΍   ΪيϤع   ΓΩاعس   ϡΪقتي ΓΩاعسل  ΕاكيرΒتل΍ϭ  يناϬتل΍  صلاΨب  نيفυومϭ  سيέΪتل΍  ΔΌيه  ءاضعأ  نم  اهوبوسϨمϭ ΓΩوجل΍ϭ  ريوτتϠل  ايكϭ  هفيϠكت  ΔΒساϨϤب  كلΫϭ  ،  ϱريτϤل΍  ΪϤحم  نب  ϥاτϠس /έوتكΪل΍ لϤح ϰϠع هϨيعي ϥأϭ ϩاτخ قحل΍ ϰϠع ΩΪسيϭ هقفوي ϥأ لجϭزع ه نيϠئاس ، ΔيϠكلاب</a:t>
            </a:r>
            <a:endParaRPr lang="en-US" altLang="en-US" sz="1000"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700"/>
              </a:spcBef>
            </a:pPr>
            <a:r>
              <a:rPr lang="en-US" altLang="en-US" sz="1000" b="1">
                <a:solidFill>
                  <a:srgbClr val="304317"/>
                </a:solidFill>
                <a:latin typeface="Tahoma" pitchFamily="34" charset="0"/>
                <a:cs typeface="Tahoma" pitchFamily="34" charset="0"/>
              </a:rPr>
              <a:t>.Δعماجل΍ϭ ΔيϠكل΍ Δعفέ هيف اϤل هجϭ لϤكأ ϰϠع اϬقح ء΍Ωأϭ Δنامأ΍ ϩάه</a:t>
            </a:r>
            <a:endParaRPr lang="en-US" altLang="en-US" sz="1000"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300"/>
              </a:spcBef>
            </a:pPr>
            <a:r>
              <a:rPr lang="en-US" altLang="en-US" sz="1300" b="1">
                <a:solidFill>
                  <a:srgbClr val="304317"/>
                </a:solidFill>
                <a:latin typeface="Arial" charset="0"/>
              </a:rPr>
              <a:t>قفوملا  هو</a:t>
            </a:r>
            <a:endParaRPr lang="en-US" altLang="en-US" sz="1300">
              <a:latin typeface="Arial" charset="0"/>
            </a:endParaRPr>
          </a:p>
        </p:txBody>
      </p:sp>
      <p:sp>
        <p:nvSpPr>
          <p:cNvPr id="2052" name="object 4"/>
          <p:cNvSpPr>
            <a:spLocks noChangeArrowheads="1"/>
          </p:cNvSpPr>
          <p:nvPr/>
        </p:nvSpPr>
        <p:spPr bwMode="auto">
          <a:xfrm>
            <a:off x="1760538" y="1673225"/>
            <a:ext cx="4038600" cy="42767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Microsoft Cop.</cp:lastModifiedBy>
  <cp:revision>1</cp:revision>
  <dcterms:created xsi:type="dcterms:W3CDTF">2015-04-12T20:31:00Z</dcterms:created>
  <dcterms:modified xsi:type="dcterms:W3CDTF">2015-04-12T18:44:49Z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