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556500" cy="10693400"/>
  <p:notesSz cx="7556500" cy="106934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2" d="100"/>
          <a:sy n="22" d="100"/>
        </p:scale>
        <p:origin x="-1044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8371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4" cy="2673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53D4C-0D8F-460C-AA1D-CA5283C0E818}" type="datetimeFigureOut">
              <a:rPr lang="en-US"/>
              <a:pPr>
                <a:defRPr/>
              </a:pPr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78862-2461-4A62-8BA5-E6AAD0B00A26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21316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336A8-344D-4E0A-B8BB-D143C22BD385}" type="datetimeFigureOut">
              <a:rPr lang="en-US"/>
              <a:pPr>
                <a:defRPr/>
              </a:pPr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9F90C-BD03-4B76-85B0-FB687B22A06D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4473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D56D4-6D39-4BC0-8FD2-C4EFE7E4E84D}" type="datetimeFigureOut">
              <a:rPr lang="en-US"/>
              <a:pPr>
                <a:defRPr/>
              </a:pPr>
              <a:t>4/12/2015</a:t>
            </a:fld>
            <a:endParaRPr 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598D0-3078-403E-B5A1-7302DB27F474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85160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AE3C8-DD9B-4114-ABFC-BF4C8B764004}" type="datetimeFigureOut">
              <a:rPr lang="en-US"/>
              <a:pPr>
                <a:defRPr/>
              </a:pPr>
              <a:t>4/12/2015</a:t>
            </a:fld>
            <a:endParaRPr lang="en-US"/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5B880-33CA-4CC4-8DE6-7D8069CAF3A3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70032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EE8F7-6858-4EA4-A700-A8EEDFA784DF}" type="datetimeFigureOut">
              <a:rPr lang="en-US"/>
              <a:pPr>
                <a:defRPr/>
              </a:pPr>
              <a:t>4/12/2015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E6CB1-BAAF-4112-8CCA-0D6AC95BC1D9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55400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k object 16"/>
          <p:cNvSpPr>
            <a:spLocks noChangeArrowheads="1"/>
          </p:cNvSpPr>
          <p:nvPr/>
        </p:nvSpPr>
        <p:spPr bwMode="auto">
          <a:xfrm>
            <a:off x="1341438" y="914400"/>
            <a:ext cx="4876800" cy="2743200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27" name="bk object 17"/>
          <p:cNvSpPr>
            <a:spLocks noChangeArrowheads="1"/>
          </p:cNvSpPr>
          <p:nvPr/>
        </p:nvSpPr>
        <p:spPr bwMode="auto">
          <a:xfrm>
            <a:off x="1341438" y="4157663"/>
            <a:ext cx="4876800" cy="2743200"/>
          </a:xfrm>
          <a:prstGeom prst="rect">
            <a:avLst/>
          </a:prstGeom>
          <a:blipFill dpi="0" rotWithShape="1">
            <a:blip r:embed="rId8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28" name="Holder 2"/>
          <p:cNvSpPr>
            <a:spLocks noGrp="1"/>
          </p:cNvSpPr>
          <p:nvPr>
            <p:ph type="title"/>
          </p:nvPr>
        </p:nvSpPr>
        <p:spPr bwMode="auto">
          <a:xfrm>
            <a:off x="377825" y="427038"/>
            <a:ext cx="6807200" cy="171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altLang="en-US" smtClean="0"/>
          </a:p>
        </p:txBody>
      </p:sp>
      <p:sp>
        <p:nvSpPr>
          <p:cNvPr id="1029" name="Holder 3"/>
          <p:cNvSpPr>
            <a:spLocks noGrp="1"/>
          </p:cNvSpPr>
          <p:nvPr>
            <p:ph type="body" idx="1"/>
          </p:nvPr>
        </p:nvSpPr>
        <p:spPr bwMode="auto">
          <a:xfrm>
            <a:off x="377825" y="2459038"/>
            <a:ext cx="6807200" cy="705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altLang="en-US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750" y="9944100"/>
            <a:ext cx="2419350" cy="5349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825" y="9944100"/>
            <a:ext cx="1739900" cy="5349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C391D13-B5E0-40B9-9A9E-E1D299B2121C}" type="datetimeFigureOut">
              <a:rPr lang="en-US"/>
              <a:pPr>
                <a:defRPr/>
              </a:pPr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125" y="9944100"/>
            <a:ext cx="1739900" cy="5349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1CCFC62-303A-4341-AFA5-CA6FADD35EFF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1888" y="927100"/>
            <a:ext cx="5300662" cy="3224213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1343025" indent="-5207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ts val="1900"/>
              </a:lnSpc>
            </a:pPr>
            <a:r>
              <a:rPr lang="en-US" altLang="en-US" sz="1600" b="1">
                <a:latin typeface="Times New Roman" pitchFamily="18" charset="0"/>
                <a:cs typeface="Times New Roman" pitchFamily="18" charset="0"/>
              </a:rPr>
              <a:t>ةيفارغجو ةيوغل ةسارد - ريدس ميلقإ يف قطانϤلا ءاϤسأ عϤتجϤلا ةيلكب ةيϤلع شاقن ةقلح ϥاونع</a:t>
            </a:r>
            <a:endParaRPr lang="en-US" altLang="en-US" sz="1600">
              <a:latin typeface="Times New Roman" pitchFamily="18" charset="0"/>
              <a:cs typeface="Times New Roman" pitchFamily="18" charset="0"/>
            </a:endParaRPr>
          </a:p>
          <a:p>
            <a:endParaRPr lang="en-US" altLang="en-US" sz="1600">
              <a:latin typeface="Times New Roman" pitchFamily="18" charset="0"/>
              <a:cs typeface="Times New Roman" pitchFamily="18" charset="0"/>
            </a:endParaRPr>
          </a:p>
          <a:p>
            <a:endParaRPr lang="en-US" altLang="en-US" sz="170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6000"/>
              </a:lnSpc>
            </a:pPr>
            <a:r>
              <a:rPr lang="en-US" altLang="en-US" sz="1400">
                <a:latin typeface="Times New Roman" pitchFamily="18" charset="0"/>
                <a:cs typeface="Times New Roman" pitchFamily="18" charset="0"/>
              </a:rPr>
              <a:t>εاقن Δقلح </a:t>
            </a:r>
            <a:r>
              <a:rPr lang="en-US" altLang="en-US" sz="2100" baseline="10000">
                <a:latin typeface="Times New Roman" pitchFamily="18" charset="0"/>
                <a:cs typeface="Times New Roman" pitchFamily="18" charset="0"/>
              </a:rPr>
              <a:t>ً</a:t>
            </a:r>
            <a:r>
              <a:rPr lang="en-US" altLang="en-US" sz="1400">
                <a:latin typeface="Times New Roman" pitchFamily="18" charset="0"/>
                <a:cs typeface="Times New Roman" pitchFamily="18" charset="0"/>
              </a:rPr>
              <a:t>΍رخΆم يϤلعل΍ ثحΒل΍ ϭ ايلعل΍ Εاس΍έΪلل Δيلكل΍ Δلاكϭ يف ΔلثϤم عϤتجϤل΍ Δيلك تماقأ اϬمΪق ϭ اهΪعأ ϰتل΍ ϭ ، " Δيف΍رغج ΔيϮغل Δس΍έΩ – ريΪس ميلق· يف قρاϨϤل΍ ءاϤسأ" ϥ΍ϮϨعب ΔيϤلع Δغلل΍ ملع رثأت ϭ ريثأت ϰلع مϬضرع يف نيزكرم ، ϰيحي ϕΩاμل΍.Ω ϭ رϤعل΍ Ϊلاخ.Ω نم اك ϰلع νرعل΍ لϤش ثيح ، Δصاخ Δϔμب ريΪس ΔقطϨϤب قρاϨϤل΍ ءاϤسأ ϭ ، Δماع Δϔμب ءاϤسأاب ΪيϤع ΓΩاعس ϥأ ركάي . ريϤت ϭ ، لجاجϭ ، ΔعϤجϤل΍ : اϬϨم قρاϨϤل΍ نم ΩΪع ءاϤسأ ليصأت έ΍رϤتس΍ Γέϭرض ϭ ΔيϤهأ ϰلع اϬيف Ϊكأ ΔϤلكب εاقϨل΍ Δقلح حتتف΍ شهΪل΍ ΪϤحأ نب ه ΪΒع.Ω Δيلكل΍ ΓΩاعس ϥأ ركάلاب ريΪجل΍ نم ϭ .يϤلعل΍ ثحΒل΍ نم نδحت ϭ زϔحت يتل΍ ΔيϤيΩاكأ΍ Ε΍ءاقلل΍ ϩάه لثم εاقϨل΍ Δقلحل هϤيΪقت يف حلاμل΍ ه ΪΒع نب ϥاϤثع.Ω يϤلعل΍ ثحΒل΍ ϭ ايلعل΍ Εاس΍έΪلل Δيلكل΍ ليكϭ ϭ . سيέΪتل΍ ΔΌيه نيب ΔيثحΒل΍ ϭ ΔيϤيΩاكأ΍ Ε΍رΒΨل΍ لقن يف Ε΍ءاقلل΍ ϩάه έϭΩ ϰلع زكέ يϤلعل΍ يمΪقم ϭ ϱΪعم لΒقتس΍ ،فيرشل΍ ΩϮϤحم Ϋاتسأ΍ اه΍έΩ΍ يتل΍ ΔيϤلعل΍ Δقلحل΍ νرع ءاϬتن΍ Ϊعب</a:t>
            </a:r>
          </a:p>
          <a:p>
            <a:pPr>
              <a:lnSpc>
                <a:spcPts val="1613"/>
              </a:lnSpc>
            </a:pPr>
            <a:r>
              <a:rPr lang="en-US" altLang="en-US" sz="1400">
                <a:latin typeface="Times New Roman" pitchFamily="18" charset="0"/>
                <a:cs typeface="Times New Roman" pitchFamily="18" charset="0"/>
              </a:rPr>
              <a:t>.اϬلϮح εاقϨل΍ ϯرج ϭ ، سيέΪتل΍ ΔΌيه ءاπعأ Εاخ΍Ϊم Δقلحل΍</a:t>
            </a:r>
          </a:p>
        </p:txBody>
      </p:sp>
      <p:sp>
        <p:nvSpPr>
          <p:cNvPr id="2051" name="object 3"/>
          <p:cNvSpPr>
            <a:spLocks noChangeArrowheads="1"/>
          </p:cNvSpPr>
          <p:nvPr/>
        </p:nvSpPr>
        <p:spPr bwMode="auto">
          <a:xfrm>
            <a:off x="1341438" y="4297363"/>
            <a:ext cx="4876800" cy="27432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269</Words>
  <Application>Microsoft Office PowerPoint</Application>
  <PresentationFormat>Custom</PresentationFormat>
  <Paragraphs>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Arial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Online2PDF.com</dc:creator>
  <cp:lastModifiedBy>Microsoft Cop.</cp:lastModifiedBy>
  <cp:revision>1</cp:revision>
  <dcterms:created xsi:type="dcterms:W3CDTF">2015-04-12T20:30:56Z</dcterms:created>
  <dcterms:modified xsi:type="dcterms:W3CDTF">2015-04-12T18:44:48Z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2015-04-12T00:00:00Z</vt:filetime>
  </property>
  <property fmtid="{D5CDD505-2E9C-101B-9397-08002B2CF9AE}" pid="3" name="LastSaved">
    <vt:filetime>2015-04-12T00:00:00Z</vt:filetime>
  </property>
</Properties>
</file>