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104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37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53D4C-0D8F-460C-AA1D-CA5283C0E818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8862-2461-4A62-8BA5-E6AAD0B00A2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131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336A8-344D-4E0A-B8BB-D143C22BD385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F90C-BD03-4B76-85B0-FB687B22A06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447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56D4-6D39-4BC0-8FD2-C4EFE7E4E84D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98D0-3078-403E-B5A1-7302DB27F47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516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AE3C8-DD9B-4114-ABFC-BF4C8B764004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5B880-33CA-4CC4-8DE6-7D8069CAF3A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003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EE8F7-6858-4EA4-A700-A8EEDFA784DF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6CB1-BAAF-4112-8CCA-0D6AC95BC1D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540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/>
          <p:cNvSpPr>
            <a:spLocks noChangeArrowheads="1"/>
          </p:cNvSpPr>
          <p:nvPr/>
        </p:nvSpPr>
        <p:spPr bwMode="auto">
          <a:xfrm>
            <a:off x="1341438" y="914400"/>
            <a:ext cx="4876800" cy="27432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7" name="bk object 17"/>
          <p:cNvSpPr>
            <a:spLocks noChangeArrowheads="1"/>
          </p:cNvSpPr>
          <p:nvPr/>
        </p:nvSpPr>
        <p:spPr bwMode="auto">
          <a:xfrm>
            <a:off x="1341438" y="4157663"/>
            <a:ext cx="4876800" cy="274320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391D13-B5E0-40B9-9A9E-E1D299B2121C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CCFC62-303A-4341-AFA5-CA6FADD35EF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888" y="927100"/>
            <a:ext cx="5300662" cy="322421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343025" indent="-520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900"/>
              </a:lnSpc>
            </a:pP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ةيفارغجو ةيوغل ةسارد - ريدس ميلقإ يف قطانϤلا ءاϤسأ عϤتجϤلا ةيلكب ةيϤلع شاقن ةقلح ϥاونع</a:t>
            </a:r>
            <a:endParaRPr lang="en-US" altLang="en-US" sz="160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60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7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6000"/>
              </a:lnSpc>
            </a:pPr>
            <a:r>
              <a:rPr lang="en-US" altLang="en-US" sz="1400">
                <a:latin typeface="Times New Roman" pitchFamily="18" charset="0"/>
                <a:cs typeface="Times New Roman" pitchFamily="18" charset="0"/>
              </a:rPr>
              <a:t>εاقن Δقلح </a:t>
            </a:r>
            <a:r>
              <a:rPr lang="en-US" altLang="en-US" sz="2100" baseline="10000">
                <a:latin typeface="Times New Roman" pitchFamily="18" charset="0"/>
                <a:cs typeface="Times New Roman" pitchFamily="18" charset="0"/>
              </a:rPr>
              <a:t>ً</a:t>
            </a:r>
            <a:r>
              <a:rPr lang="en-US" altLang="en-US" sz="1400">
                <a:latin typeface="Times New Roman" pitchFamily="18" charset="0"/>
                <a:cs typeface="Times New Roman" pitchFamily="18" charset="0"/>
              </a:rPr>
              <a:t>΍رخΆم يϤلعل΍ ثحΒل΍ ϭ ايلعل΍ Εاس΍έΪلل Δيلكل΍ Δلاكϭ يف ΔلثϤم عϤتجϤل΍ Δيلك تماقأ اϬمΪق ϭ اهΪعأ ϰتل΍ ϭ ، " Δيف΍رغج ΔيϮغل Δس΍έΩ – ريΪس ميلق· يف قρاϨϤل΍ ءاϤسأ" ϥ΍ϮϨعب ΔيϤلع Δغلل΍ ملع رثأت ϭ ريثأت ϰلع مϬضرع يف نيزكرم ، ϰيحي ϕΩاμل΍.Ω ϭ رϤعل΍ Ϊلاخ.Ω نم اك ϰلع νرعل΍ لϤش ثيح ، Δصاخ Δϔμب ريΪس ΔقطϨϤب قρاϨϤل΍ ءاϤسأ ϭ ، Δماع Δϔμب ءاϤسأاب ΪيϤع ΓΩاعس ϥأ ركάي . ريϤت ϭ ، لجاجϭ ، ΔعϤجϤل΍ : اϬϨم قρاϨϤل΍ نم ΩΪع ءاϤسأ ليصأت έ΍رϤتس΍ Γέϭرض ϭ ΔيϤهأ ϰلع اϬيف Ϊكأ ΔϤلكب εاقϨل΍ Δقلح حتتف΍ شهΪل΍ ΪϤحأ نب ه ΪΒع.Ω Δيلكل΍ ΓΩاعس ϥأ ركάلاب ريΪجل΍ نم ϭ .يϤلعل΍ ثحΒل΍ نم نδحت ϭ زϔحت يتل΍ ΔيϤيΩاكأ΍ Ε΍ءاقلل΍ ϩάه لثم εاقϨل΍ Δقلحل هϤيΪقت يف حلاμل΍ ه ΪΒع نب ϥاϤثع.Ω يϤلعل΍ ثحΒل΍ ϭ ايلعل΍ Εاس΍έΪلل Δيلكل΍ ليكϭ ϭ . سيέΪتل΍ ΔΌيه نيب ΔيثحΒل΍ ϭ ΔيϤيΩاكأ΍ Ε΍رΒΨل΍ لقن يف Ε΍ءاقلل΍ ϩάه έϭΩ ϰلع زكέ يϤلعل΍ يمΪقم ϭ ϱΪعم لΒقتس΍ ،فيرشل΍ ΩϮϤحم Ϋاتسأ΍ اه΍έΩ΍ يتل΍ ΔيϤلعل΍ Δقلحل΍ νرع ءاϬتن΍ Ϊعب</a:t>
            </a:r>
          </a:p>
          <a:p>
            <a:pPr>
              <a:lnSpc>
                <a:spcPts val="1613"/>
              </a:lnSpc>
            </a:pPr>
            <a:r>
              <a:rPr lang="en-US" altLang="en-US" sz="1400">
                <a:latin typeface="Times New Roman" pitchFamily="18" charset="0"/>
                <a:cs typeface="Times New Roman" pitchFamily="18" charset="0"/>
              </a:rPr>
              <a:t>.اϬلϮح εاقϨل΍ ϯرج ϭ ، سيέΪتل΍ ΔΌيه ءاπعأ Εاخ΍Ϊم Δقلحل΍</a:t>
            </a:r>
          </a:p>
        </p:txBody>
      </p:sp>
      <p:sp>
        <p:nvSpPr>
          <p:cNvPr id="2051" name="object 3"/>
          <p:cNvSpPr>
            <a:spLocks noChangeArrowheads="1"/>
          </p:cNvSpPr>
          <p:nvPr/>
        </p:nvSpPr>
        <p:spPr bwMode="auto">
          <a:xfrm>
            <a:off x="1341438" y="4297363"/>
            <a:ext cx="4876800" cy="2743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269</Words>
  <Application>Microsoft Office PowerPoint</Application>
  <PresentationFormat>Custom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Microsoft Cop.</cp:lastModifiedBy>
  <cp:revision>1</cp:revision>
  <dcterms:created xsi:type="dcterms:W3CDTF">2015-04-12T20:30:56Z</dcterms:created>
  <dcterms:modified xsi:type="dcterms:W3CDTF">2015-04-12T18:44:48Z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