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56500" cy="10693400"/>
  <p:notesSz cx="7556500" cy="10693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4082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4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5"/>
            <a:ext cx="6806564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1928" y="919756"/>
            <a:ext cx="5302250" cy="3683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01320" marR="396875" indent="459740">
              <a:lnSpc>
                <a:spcPct val="164300"/>
              </a:lnSpc>
            </a:pPr>
            <a:r>
              <a:rPr sz="1400" spc="-395" dirty="0">
                <a:latin typeface="Times New Roman"/>
                <a:cs typeface="Times New Roman"/>
              </a:rPr>
              <a:t>ËăĚÅ×ĖÄ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520" dirty="0">
                <a:latin typeface="Times New Roman"/>
                <a:cs typeface="Times New Roman"/>
              </a:rPr>
              <a:t>Ì</a:t>
            </a:r>
            <a:r>
              <a:rPr sz="1400" spc="-415" dirty="0">
                <a:latin typeface="Times New Roman"/>
                <a:cs typeface="Times New Roman"/>
              </a:rPr>
              <a:t>Ä</a:t>
            </a:r>
            <a:r>
              <a:rPr sz="1400" spc="-265" dirty="0">
                <a:latin typeface="Times New Roman"/>
                <a:cs typeface="Times New Roman"/>
              </a:rPr>
              <a:t>ä</a:t>
            </a:r>
            <a:r>
              <a:rPr sz="1400" spc="-550" dirty="0">
                <a:latin typeface="Times New Roman"/>
                <a:cs typeface="Times New Roman"/>
              </a:rPr>
              <a:t>Ä</a:t>
            </a:r>
            <a:r>
              <a:rPr sz="1400" spc="-350" dirty="0">
                <a:latin typeface="Times New Roman"/>
                <a:cs typeface="Times New Roman"/>
              </a:rPr>
              <a:t>à</a:t>
            </a:r>
            <a:r>
              <a:rPr sz="1400" spc="-590" dirty="0">
                <a:latin typeface="Times New Roman"/>
                <a:cs typeface="Times New Roman"/>
              </a:rPr>
              <a:t>¾Ĥ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520" dirty="0">
                <a:latin typeface="Times New Roman"/>
                <a:cs typeface="Times New Roman"/>
              </a:rPr>
              <a:t>Ì</a:t>
            </a:r>
            <a:r>
              <a:rPr sz="1400" spc="-375" dirty="0">
                <a:latin typeface="Times New Roman"/>
                <a:cs typeface="Times New Roman"/>
              </a:rPr>
              <a:t>Åī</a:t>
            </a:r>
            <a:r>
              <a:rPr sz="1400" spc="-340" dirty="0">
                <a:latin typeface="Times New Roman"/>
                <a:cs typeface="Times New Roman"/>
              </a:rPr>
              <a:t>ė</a:t>
            </a:r>
            <a:r>
              <a:rPr sz="1400" spc="-310" dirty="0">
                <a:latin typeface="Times New Roman"/>
                <a:cs typeface="Times New Roman"/>
              </a:rPr>
              <a:t>Ē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470" dirty="0">
                <a:latin typeface="Times New Roman"/>
                <a:cs typeface="Times New Roman"/>
              </a:rPr>
              <a:t>ĉ</a:t>
            </a:r>
            <a:r>
              <a:rPr sz="1400" spc="-180" dirty="0">
                <a:latin typeface="Times New Roman"/>
                <a:cs typeface="Times New Roman"/>
              </a:rPr>
              <a:t>ėÏßĚ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75" dirty="0">
                <a:latin typeface="Times New Roman"/>
                <a:cs typeface="Times New Roman"/>
              </a:rPr>
              <a:t>ĝīÈ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140" dirty="0">
                <a:latin typeface="Times New Roman"/>
                <a:cs typeface="Times New Roman"/>
              </a:rPr>
              <a:t>ĩ</a:t>
            </a:r>
            <a:r>
              <a:rPr sz="1400" spc="204" dirty="0">
                <a:latin typeface="Times New Roman"/>
                <a:cs typeface="Times New Roman"/>
              </a:rPr>
              <a:t>ě</a:t>
            </a:r>
            <a:r>
              <a:rPr sz="1400" spc="-130" dirty="0">
                <a:latin typeface="Times New Roman"/>
                <a:cs typeface="Times New Roman"/>
              </a:rPr>
              <a:t>Ī</a:t>
            </a:r>
            <a:r>
              <a:rPr sz="1400" spc="-160" dirty="0">
                <a:latin typeface="Times New Roman"/>
                <a:cs typeface="Times New Roman"/>
              </a:rPr>
              <a:t>à</a:t>
            </a:r>
            <a:r>
              <a:rPr sz="1400" spc="-550" dirty="0">
                <a:latin typeface="Times New Roman"/>
                <a:cs typeface="Times New Roman"/>
              </a:rPr>
              <a:t>Å</a:t>
            </a:r>
            <a:r>
              <a:rPr sz="1400" spc="-480" dirty="0">
                <a:latin typeface="Times New Roman"/>
                <a:cs typeface="Times New Roman"/>
              </a:rPr>
              <a:t>Ē</a:t>
            </a:r>
            <a:r>
              <a:rPr sz="1400" spc="290" dirty="0">
                <a:latin typeface="Times New Roman"/>
                <a:cs typeface="Times New Roman"/>
              </a:rPr>
              <a:t>Į</a:t>
            </a:r>
            <a:r>
              <a:rPr sz="1400" spc="-730" dirty="0">
                <a:latin typeface="Times New Roman"/>
                <a:cs typeface="Times New Roman"/>
              </a:rPr>
              <a:t>Ä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275" dirty="0">
                <a:latin typeface="Times New Roman"/>
                <a:cs typeface="Times New Roman"/>
              </a:rPr>
              <a:t>Ĝ</a:t>
            </a:r>
            <a:r>
              <a:rPr sz="1400" spc="-405" dirty="0">
                <a:latin typeface="Times New Roman"/>
                <a:cs typeface="Times New Roman"/>
              </a:rPr>
              <a:t>Ĥ</a:t>
            </a:r>
            <a:r>
              <a:rPr sz="1400" spc="-710" dirty="0">
                <a:latin typeface="Times New Roman"/>
                <a:cs typeface="Times New Roman"/>
              </a:rPr>
              <a:t>Å</a:t>
            </a:r>
            <a:r>
              <a:rPr sz="1400" spc="-100" dirty="0">
                <a:latin typeface="Times New Roman"/>
                <a:cs typeface="Times New Roman"/>
              </a:rPr>
              <a:t>ăÏ</a:t>
            </a:r>
            <a:r>
              <a:rPr sz="1400" spc="-645" dirty="0">
                <a:latin typeface="Times New Roman"/>
                <a:cs typeface="Times New Roman"/>
              </a:rPr>
              <a:t>ĖÄ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50" dirty="0">
                <a:latin typeface="Times New Roman"/>
                <a:cs typeface="Times New Roman"/>
              </a:rPr>
              <a:t>å</a:t>
            </a:r>
            <a:r>
              <a:rPr sz="1400" spc="-20" dirty="0">
                <a:latin typeface="Times New Roman"/>
                <a:cs typeface="Times New Roman"/>
              </a:rPr>
              <a:t>øº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35" dirty="0">
                <a:latin typeface="Times New Roman"/>
                <a:cs typeface="Times New Roman"/>
              </a:rPr>
              <a:t>ĝ</a:t>
            </a:r>
            <a:r>
              <a:rPr sz="1400" spc="200" dirty="0">
                <a:latin typeface="Times New Roman"/>
                <a:cs typeface="Times New Roman"/>
              </a:rPr>
              <a:t>ěö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500" spc="-105" dirty="0">
                <a:latin typeface="Arial"/>
                <a:cs typeface="Arial"/>
              </a:rPr>
              <a:t>بتاك</a:t>
            </a:r>
            <a:r>
              <a:rPr sz="1500" spc="-75" dirty="0">
                <a:latin typeface="Arial"/>
                <a:cs typeface="Arial"/>
              </a:rPr>
              <a:t>م</a:t>
            </a:r>
            <a:r>
              <a:rPr sz="1500" spc="45" dirty="0">
                <a:latin typeface="Arial"/>
                <a:cs typeface="Arial"/>
              </a:rPr>
              <a:t>ا</a:t>
            </a:r>
            <a:r>
              <a:rPr sz="1500" spc="-50" dirty="0">
                <a:latin typeface="Arial"/>
                <a:cs typeface="Arial"/>
              </a:rPr>
              <a:t> </a:t>
            </a:r>
            <a:r>
              <a:rPr sz="1500" spc="-85" dirty="0">
                <a:latin typeface="Arial"/>
                <a:cs typeface="Arial"/>
              </a:rPr>
              <a:t>ء</a:t>
            </a:r>
            <a:r>
              <a:rPr sz="1500" spc="90" dirty="0">
                <a:latin typeface="Arial"/>
                <a:cs typeface="Arial"/>
              </a:rPr>
              <a:t>اردمو</a:t>
            </a:r>
            <a:r>
              <a:rPr sz="1500" spc="-40" dirty="0">
                <a:latin typeface="Arial"/>
                <a:cs typeface="Arial"/>
              </a:rPr>
              <a:t> </a:t>
            </a:r>
            <a:r>
              <a:rPr sz="1500" spc="155" dirty="0">
                <a:latin typeface="Arial"/>
                <a:cs typeface="Arial"/>
              </a:rPr>
              <a:t>ة</a:t>
            </a:r>
            <a:r>
              <a:rPr sz="1500" spc="-135" dirty="0">
                <a:latin typeface="Arial"/>
                <a:cs typeface="Arial"/>
              </a:rPr>
              <a:t>ي</a:t>
            </a:r>
            <a:r>
              <a:rPr sz="1500" spc="-85" dirty="0">
                <a:latin typeface="Arial"/>
                <a:cs typeface="Arial"/>
              </a:rPr>
              <a:t>ذ</a:t>
            </a:r>
            <a:r>
              <a:rPr sz="1500" spc="-425" dirty="0">
                <a:latin typeface="Arial"/>
                <a:cs typeface="Arial"/>
              </a:rPr>
              <a:t>ي</a:t>
            </a:r>
            <a:r>
              <a:rPr sz="1500" spc="-520" dirty="0">
                <a:latin typeface="Arial"/>
                <a:cs typeface="Arial"/>
              </a:rPr>
              <a:t>ف</a:t>
            </a:r>
            <a:r>
              <a:rPr sz="1500" spc="-270" dirty="0">
                <a:latin typeface="Arial"/>
                <a:cs typeface="Arial"/>
              </a:rPr>
              <a:t>نت</a:t>
            </a:r>
            <a:r>
              <a:rPr sz="1500" spc="-95" dirty="0">
                <a:latin typeface="Arial"/>
                <a:cs typeface="Arial"/>
              </a:rPr>
              <a:t>لا</a:t>
            </a:r>
            <a:r>
              <a:rPr sz="1500" spc="-55" dirty="0">
                <a:latin typeface="Arial"/>
                <a:cs typeface="Arial"/>
              </a:rPr>
              <a:t> </a:t>
            </a:r>
            <a:r>
              <a:rPr sz="1500" spc="-120" dirty="0">
                <a:latin typeface="Arial"/>
                <a:cs typeface="Arial"/>
              </a:rPr>
              <a:t>ةير</a:t>
            </a:r>
            <a:r>
              <a:rPr sz="1500" spc="-65" dirty="0">
                <a:latin typeface="Arial"/>
                <a:cs typeface="Arial"/>
              </a:rPr>
              <a:t>ا</a:t>
            </a:r>
            <a:r>
              <a:rPr sz="1500" spc="-220" dirty="0">
                <a:latin typeface="Arial"/>
                <a:cs typeface="Arial"/>
              </a:rPr>
              <a:t>تركسلا</a:t>
            </a:r>
            <a:r>
              <a:rPr sz="1500" spc="-45" dirty="0">
                <a:latin typeface="Arial"/>
                <a:cs typeface="Arial"/>
              </a:rPr>
              <a:t> </a:t>
            </a:r>
            <a:r>
              <a:rPr sz="1500" spc="265" dirty="0">
                <a:latin typeface="Arial"/>
                <a:cs typeface="Arial"/>
              </a:rPr>
              <a:t>ة</a:t>
            </a:r>
            <a:r>
              <a:rPr sz="1500" dirty="0">
                <a:latin typeface="Arial"/>
                <a:cs typeface="Arial"/>
              </a:rPr>
              <a:t>رود</a:t>
            </a:r>
            <a:r>
              <a:rPr sz="1500" spc="-45" dirty="0">
                <a:latin typeface="Arial"/>
                <a:cs typeface="Arial"/>
              </a:rPr>
              <a:t> </a:t>
            </a:r>
            <a:r>
              <a:rPr sz="1500" spc="-204" dirty="0">
                <a:latin typeface="Arial"/>
                <a:cs typeface="Arial"/>
              </a:rPr>
              <a:t>ف</a:t>
            </a:r>
            <a:r>
              <a:rPr sz="1500" spc="-175" dirty="0">
                <a:latin typeface="Arial"/>
                <a:cs typeface="Arial"/>
              </a:rPr>
              <a:t>ي</a:t>
            </a:r>
            <a:r>
              <a:rPr sz="1500" spc="-555" dirty="0">
                <a:latin typeface="Arial"/>
                <a:cs typeface="Arial"/>
              </a:rPr>
              <a:t>ض</a:t>
            </a:r>
            <a:r>
              <a:rPr sz="1500" spc="-315" dirty="0">
                <a:latin typeface="Arial"/>
                <a:cs typeface="Arial"/>
              </a:rPr>
              <a:t>تس</a:t>
            </a:r>
            <a:r>
              <a:rPr sz="1500" spc="-505" dirty="0">
                <a:latin typeface="Arial"/>
                <a:cs typeface="Arial"/>
              </a:rPr>
              <a:t>ت</a:t>
            </a:r>
            <a:r>
              <a:rPr sz="1500" spc="-50" dirty="0">
                <a:latin typeface="Arial"/>
                <a:cs typeface="Arial"/>
              </a:rPr>
              <a:t> </a:t>
            </a:r>
            <a:r>
              <a:rPr sz="1500" spc="-20" dirty="0">
                <a:latin typeface="Arial"/>
                <a:cs typeface="Arial"/>
              </a:rPr>
              <a:t>ع</a:t>
            </a:r>
            <a:r>
              <a:rPr sz="1500" spc="395" dirty="0">
                <a:latin typeface="Arial"/>
                <a:cs typeface="Arial"/>
              </a:rPr>
              <a:t>م</a:t>
            </a:r>
            <a:r>
              <a:rPr sz="1500" spc="-425" dirty="0">
                <a:latin typeface="Arial"/>
                <a:cs typeface="Arial"/>
              </a:rPr>
              <a:t>ت</a:t>
            </a:r>
            <a:r>
              <a:rPr sz="1500" spc="300" dirty="0">
                <a:latin typeface="Arial"/>
                <a:cs typeface="Arial"/>
              </a:rPr>
              <a:t>جا</a:t>
            </a:r>
            <a:r>
              <a:rPr sz="1500" spc="-45" dirty="0">
                <a:latin typeface="Arial"/>
                <a:cs typeface="Arial"/>
              </a:rPr>
              <a:t> </a:t>
            </a:r>
            <a:r>
              <a:rPr sz="1500" spc="155" dirty="0">
                <a:latin typeface="Arial"/>
                <a:cs typeface="Arial"/>
              </a:rPr>
              <a:t>ة</a:t>
            </a:r>
            <a:r>
              <a:rPr sz="1500" spc="-345" dirty="0">
                <a:latin typeface="Arial"/>
                <a:cs typeface="Arial"/>
              </a:rPr>
              <a:t>ي</a:t>
            </a:r>
            <a:r>
              <a:rPr sz="1500" spc="-270" dirty="0">
                <a:latin typeface="Arial"/>
                <a:cs typeface="Arial"/>
              </a:rPr>
              <a:t>ل</a:t>
            </a:r>
            <a:r>
              <a:rPr sz="1500" spc="-200" dirty="0">
                <a:latin typeface="Arial"/>
                <a:cs typeface="Arial"/>
              </a:rPr>
              <a:t>ك</a:t>
            </a:r>
            <a:r>
              <a:rPr sz="1500" spc="-95" dirty="0">
                <a:latin typeface="Arial"/>
                <a:cs typeface="Arial"/>
              </a:rPr>
              <a:t> </a:t>
            </a:r>
            <a:r>
              <a:rPr sz="1500" spc="165" dirty="0">
                <a:latin typeface="Arial"/>
                <a:cs typeface="Arial"/>
              </a:rPr>
              <a:t>ة</a:t>
            </a:r>
            <a:r>
              <a:rPr sz="1500" spc="150" dirty="0">
                <a:latin typeface="Arial"/>
                <a:cs typeface="Arial"/>
              </a:rPr>
              <a:t>عما</a:t>
            </a:r>
            <a:r>
              <a:rPr sz="1500" spc="229" dirty="0">
                <a:latin typeface="Arial"/>
                <a:cs typeface="Arial"/>
              </a:rPr>
              <a:t>ج</a:t>
            </a:r>
            <a:r>
              <a:rPr sz="1500" spc="-40" dirty="0">
                <a:latin typeface="Arial"/>
                <a:cs typeface="Arial"/>
              </a:rPr>
              <a:t>ا</a:t>
            </a:r>
            <a:r>
              <a:rPr sz="1500" spc="-505" dirty="0">
                <a:latin typeface="Arial"/>
                <a:cs typeface="Arial"/>
              </a:rPr>
              <a:t>ب</a:t>
            </a:r>
            <a:r>
              <a:rPr sz="1500" spc="-50" dirty="0">
                <a:latin typeface="Arial"/>
                <a:cs typeface="Arial"/>
              </a:rPr>
              <a:t> </a:t>
            </a:r>
            <a:r>
              <a:rPr sz="1500" spc="95" dirty="0">
                <a:latin typeface="Arial"/>
                <a:cs typeface="Arial"/>
              </a:rPr>
              <a:t>يرادإا</a:t>
            </a:r>
            <a:r>
              <a:rPr sz="1500" spc="-50" dirty="0">
                <a:latin typeface="Arial"/>
                <a:cs typeface="Arial"/>
              </a:rPr>
              <a:t> </a:t>
            </a:r>
            <a:r>
              <a:rPr sz="1500" spc="-195" dirty="0">
                <a:latin typeface="Arial"/>
                <a:cs typeface="Arial"/>
              </a:rPr>
              <a:t>ري</a:t>
            </a:r>
            <a:r>
              <a:rPr sz="1500" spc="-145" dirty="0">
                <a:latin typeface="Arial"/>
                <a:cs typeface="Arial"/>
              </a:rPr>
              <a:t>و</a:t>
            </a:r>
            <a:r>
              <a:rPr sz="1500" spc="-125" dirty="0">
                <a:latin typeface="Arial"/>
                <a:cs typeface="Arial"/>
              </a:rPr>
              <a:t>طتلاو</a:t>
            </a:r>
            <a:r>
              <a:rPr sz="1500" spc="-45" dirty="0">
                <a:latin typeface="Arial"/>
                <a:cs typeface="Arial"/>
              </a:rPr>
              <a:t> </a:t>
            </a:r>
            <a:r>
              <a:rPr sz="1500" spc="-175" dirty="0">
                <a:latin typeface="Arial"/>
                <a:cs typeface="Arial"/>
              </a:rPr>
              <a:t>طيطختل</a:t>
            </a:r>
            <a:r>
              <a:rPr sz="1500" spc="-240" dirty="0">
                <a:latin typeface="Arial"/>
                <a:cs typeface="Arial"/>
              </a:rPr>
              <a:t>ل</a:t>
            </a:r>
            <a:r>
              <a:rPr sz="1500" spc="-55" dirty="0">
                <a:latin typeface="Arial"/>
                <a:cs typeface="Arial"/>
              </a:rPr>
              <a:t> </a:t>
            </a:r>
            <a:r>
              <a:rPr sz="1500" spc="210" dirty="0">
                <a:latin typeface="Arial"/>
                <a:cs typeface="Arial"/>
              </a:rPr>
              <a:t>ةم</a:t>
            </a:r>
            <a:r>
              <a:rPr sz="1500" spc="130" dirty="0">
                <a:latin typeface="Arial"/>
                <a:cs typeface="Arial"/>
              </a:rPr>
              <a:t>ا</a:t>
            </a:r>
            <a:r>
              <a:rPr sz="1500" spc="-85" dirty="0">
                <a:latin typeface="Arial"/>
                <a:cs typeface="Arial"/>
              </a:rPr>
              <a:t>علا</a:t>
            </a:r>
            <a:r>
              <a:rPr sz="1500" spc="-60" dirty="0">
                <a:latin typeface="Arial"/>
                <a:cs typeface="Arial"/>
              </a:rPr>
              <a:t> </a:t>
            </a:r>
            <a:r>
              <a:rPr sz="1500" spc="265" dirty="0">
                <a:latin typeface="Arial"/>
                <a:cs typeface="Arial"/>
              </a:rPr>
              <a:t>ة</a:t>
            </a:r>
            <a:r>
              <a:rPr sz="1500" spc="95" dirty="0">
                <a:latin typeface="Arial"/>
                <a:cs typeface="Arial"/>
              </a:rPr>
              <a:t>رادإا</a:t>
            </a:r>
            <a:r>
              <a:rPr sz="1500" spc="-50" dirty="0">
                <a:latin typeface="Arial"/>
                <a:cs typeface="Arial"/>
              </a:rPr>
              <a:t> </a:t>
            </a:r>
            <a:r>
              <a:rPr sz="1500" spc="-40" dirty="0">
                <a:latin typeface="Arial"/>
                <a:cs typeface="Arial"/>
              </a:rPr>
              <a:t>ا</a:t>
            </a:r>
            <a:r>
              <a:rPr sz="1500" spc="185" dirty="0">
                <a:latin typeface="Arial"/>
                <a:cs typeface="Arial"/>
              </a:rPr>
              <a:t>هت</a:t>
            </a:r>
            <a:r>
              <a:rPr sz="1500" spc="130" dirty="0">
                <a:latin typeface="Arial"/>
                <a:cs typeface="Arial"/>
              </a:rPr>
              <a:t>م</a:t>
            </a:r>
            <a:r>
              <a:rPr sz="1500" spc="-100" dirty="0">
                <a:latin typeface="Arial"/>
                <a:cs typeface="Arial"/>
              </a:rPr>
              <a:t>ظن</a:t>
            </a:r>
            <a:r>
              <a:rPr sz="1500" spc="-35" dirty="0">
                <a:latin typeface="Arial"/>
                <a:cs typeface="Arial"/>
              </a:rPr>
              <a:t> </a:t>
            </a:r>
            <a:r>
              <a:rPr sz="1500" spc="-90" dirty="0">
                <a:latin typeface="Arial"/>
                <a:cs typeface="Arial"/>
              </a:rPr>
              <a:t>يتلاو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8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300" spc="-10" dirty="0">
                <a:latin typeface="Times New Roman"/>
                <a:cs typeface="Times New Roman"/>
              </a:rPr>
              <a:t>ء</a:t>
            </a:r>
            <a:r>
              <a:rPr sz="1300" spc="-685" dirty="0">
                <a:latin typeface="Times New Roman"/>
                <a:cs typeface="Times New Roman"/>
              </a:rPr>
              <a:t>Ä</a:t>
            </a:r>
            <a:r>
              <a:rPr sz="1300" spc="-190" dirty="0">
                <a:latin typeface="Times New Roman"/>
                <a:cs typeface="Times New Roman"/>
              </a:rPr>
              <a:t>äáĚĤ</a:t>
            </a:r>
            <a:r>
              <a:rPr sz="1300" spc="125" dirty="0">
                <a:latin typeface="Times New Roman"/>
                <a:cs typeface="Times New Roman"/>
              </a:rPr>
              <a:t> </a:t>
            </a:r>
            <a:r>
              <a:rPr sz="1300" spc="-305" dirty="0">
                <a:latin typeface="Times New Roman"/>
                <a:cs typeface="Times New Roman"/>
              </a:rPr>
              <a:t>Ë</a:t>
            </a:r>
            <a:r>
              <a:rPr sz="1300" spc="-125" dirty="0">
                <a:latin typeface="Times New Roman"/>
                <a:cs typeface="Times New Roman"/>
              </a:rPr>
              <a:t>Ī</a:t>
            </a:r>
            <a:r>
              <a:rPr sz="1300" spc="-140" dirty="0">
                <a:latin typeface="Times New Roman"/>
                <a:cs typeface="Times New Roman"/>
              </a:rPr>
              <a:t>ã</a:t>
            </a:r>
            <a:r>
              <a:rPr sz="1300" spc="-55" dirty="0">
                <a:latin typeface="Times New Roman"/>
                <a:cs typeface="Times New Roman"/>
              </a:rPr>
              <a:t>ī</a:t>
            </a:r>
            <a:r>
              <a:rPr sz="1300" spc="-235" dirty="0">
                <a:latin typeface="Times New Roman"/>
                <a:cs typeface="Times New Roman"/>
              </a:rPr>
              <a:t>ċ</a:t>
            </a:r>
            <a:r>
              <a:rPr sz="1300" spc="-345" dirty="0">
                <a:latin typeface="Times New Roman"/>
                <a:cs typeface="Times New Roman"/>
              </a:rPr>
              <a:t>ğ</a:t>
            </a:r>
            <a:r>
              <a:rPr sz="1300" spc="-125" dirty="0">
                <a:latin typeface="Times New Roman"/>
                <a:cs typeface="Times New Roman"/>
              </a:rPr>
              <a:t>Ï</a:t>
            </a:r>
            <a:r>
              <a:rPr sz="1300" spc="-530" dirty="0">
                <a:latin typeface="Times New Roman"/>
                <a:cs typeface="Times New Roman"/>
              </a:rPr>
              <a:t>Ė</a:t>
            </a:r>
            <a:r>
              <a:rPr sz="1300" spc="-680" dirty="0">
                <a:latin typeface="Times New Roman"/>
                <a:cs typeface="Times New Roman"/>
              </a:rPr>
              <a:t>Ä</a:t>
            </a:r>
            <a:r>
              <a:rPr sz="1300" spc="125" dirty="0">
                <a:latin typeface="Times New Roman"/>
                <a:cs typeface="Times New Roman"/>
              </a:rPr>
              <a:t> </a:t>
            </a:r>
            <a:r>
              <a:rPr sz="1300" spc="-305" dirty="0">
                <a:latin typeface="Times New Roman"/>
                <a:cs typeface="Times New Roman"/>
              </a:rPr>
              <a:t>Ë</a:t>
            </a:r>
            <a:r>
              <a:rPr sz="1300" spc="-125" dirty="0">
                <a:latin typeface="Times New Roman"/>
                <a:cs typeface="Times New Roman"/>
              </a:rPr>
              <a:t>Ī</a:t>
            </a:r>
            <a:r>
              <a:rPr sz="1300" spc="-300" dirty="0">
                <a:latin typeface="Times New Roman"/>
                <a:cs typeface="Times New Roman"/>
              </a:rPr>
              <a:t>äÅ</a:t>
            </a:r>
            <a:r>
              <a:rPr sz="1300" spc="-125" dirty="0">
                <a:latin typeface="Times New Roman"/>
                <a:cs typeface="Times New Roman"/>
              </a:rPr>
              <a:t>Î</a:t>
            </a:r>
            <a:r>
              <a:rPr sz="1300" spc="-10" dirty="0">
                <a:latin typeface="Times New Roman"/>
                <a:cs typeface="Times New Roman"/>
              </a:rPr>
              <a:t>å</a:t>
            </a:r>
            <a:r>
              <a:rPr sz="1300" spc="-5" dirty="0">
                <a:latin typeface="Times New Roman"/>
                <a:cs typeface="Times New Roman"/>
              </a:rPr>
              <a:t>ē</a:t>
            </a:r>
            <a:r>
              <a:rPr sz="1300" spc="100" dirty="0">
                <a:latin typeface="Times New Roman"/>
                <a:cs typeface="Times New Roman"/>
              </a:rPr>
              <a:t>ë</a:t>
            </a:r>
            <a:r>
              <a:rPr sz="1300" spc="-540" dirty="0">
                <a:latin typeface="Times New Roman"/>
                <a:cs typeface="Times New Roman"/>
              </a:rPr>
              <a:t>Ė</a:t>
            </a:r>
            <a:r>
              <a:rPr sz="1300" spc="-680" dirty="0">
                <a:latin typeface="Times New Roman"/>
                <a:cs typeface="Times New Roman"/>
              </a:rPr>
              <a:t>Ä</a:t>
            </a:r>
            <a:r>
              <a:rPr sz="1300" spc="120" dirty="0">
                <a:latin typeface="Times New Roman"/>
                <a:cs typeface="Times New Roman"/>
              </a:rPr>
              <a:t> </a:t>
            </a:r>
            <a:r>
              <a:rPr sz="1300" spc="400" dirty="0">
                <a:latin typeface="Times New Roman"/>
                <a:cs typeface="Times New Roman"/>
              </a:rPr>
              <a:t>ĩ</a:t>
            </a:r>
            <a:r>
              <a:rPr sz="1300" spc="-525" dirty="0">
                <a:latin typeface="Times New Roman"/>
                <a:cs typeface="Times New Roman"/>
              </a:rPr>
              <a:t>Ċ</a:t>
            </a:r>
            <a:r>
              <a:rPr sz="1300" spc="114" dirty="0">
                <a:latin typeface="Times New Roman"/>
                <a:cs typeface="Times New Roman"/>
              </a:rPr>
              <a:t> </a:t>
            </a:r>
            <a:r>
              <a:rPr sz="1300" spc="-305" dirty="0">
                <a:latin typeface="Times New Roman"/>
                <a:cs typeface="Times New Roman"/>
              </a:rPr>
              <a:t>Ë</a:t>
            </a:r>
            <a:r>
              <a:rPr sz="1300" spc="445" dirty="0">
                <a:latin typeface="Times New Roman"/>
                <a:cs typeface="Times New Roman"/>
              </a:rPr>
              <a:t>óó</a:t>
            </a:r>
            <a:r>
              <a:rPr sz="1300" spc="35" dirty="0">
                <a:latin typeface="Times New Roman"/>
                <a:cs typeface="Times New Roman"/>
              </a:rPr>
              <a:t>ß</a:t>
            </a:r>
            <a:r>
              <a:rPr sz="1300" spc="-125" dirty="0">
                <a:latin typeface="Times New Roman"/>
                <a:cs typeface="Times New Roman"/>
              </a:rPr>
              <a:t>Ï</a:t>
            </a:r>
            <a:r>
              <a:rPr sz="1300" spc="-70" dirty="0">
                <a:latin typeface="Times New Roman"/>
                <a:cs typeface="Times New Roman"/>
              </a:rPr>
              <a:t>ě</a:t>
            </a:r>
            <a:r>
              <a:rPr sz="1300" spc="-540" dirty="0">
                <a:latin typeface="Times New Roman"/>
                <a:cs typeface="Times New Roman"/>
              </a:rPr>
              <a:t>Ė</a:t>
            </a:r>
            <a:r>
              <a:rPr sz="1300" spc="-680" dirty="0">
                <a:latin typeface="Times New Roman"/>
                <a:cs typeface="Times New Roman"/>
              </a:rPr>
              <a:t>Ä</a:t>
            </a:r>
            <a:r>
              <a:rPr sz="1300" spc="120" dirty="0">
                <a:latin typeface="Times New Roman"/>
                <a:cs typeface="Times New Roman"/>
              </a:rPr>
              <a:t> </a:t>
            </a:r>
            <a:r>
              <a:rPr sz="1300" spc="-305" dirty="0">
                <a:latin typeface="Times New Roman"/>
                <a:cs typeface="Times New Roman"/>
              </a:rPr>
              <a:t>Ë</a:t>
            </a:r>
            <a:r>
              <a:rPr sz="1300" spc="-55" dirty="0">
                <a:latin typeface="Times New Roman"/>
                <a:cs typeface="Times New Roman"/>
              </a:rPr>
              <a:t>ī</a:t>
            </a:r>
            <a:r>
              <a:rPr sz="1300" spc="-490" dirty="0">
                <a:latin typeface="Times New Roman"/>
                <a:cs typeface="Times New Roman"/>
              </a:rPr>
              <a:t>É</a:t>
            </a:r>
            <a:r>
              <a:rPr sz="1300" spc="-114" dirty="0">
                <a:latin typeface="Times New Roman"/>
                <a:cs typeface="Times New Roman"/>
              </a:rPr>
              <a:t>Ī</a:t>
            </a:r>
            <a:r>
              <a:rPr sz="1300" spc="-70" dirty="0">
                <a:latin typeface="Times New Roman"/>
                <a:cs typeface="Times New Roman"/>
              </a:rPr>
              <a:t>äáÏ</a:t>
            </a:r>
            <a:r>
              <a:rPr sz="1300" spc="-540" dirty="0">
                <a:latin typeface="Times New Roman"/>
                <a:cs typeface="Times New Roman"/>
              </a:rPr>
              <a:t>Ė</a:t>
            </a:r>
            <a:r>
              <a:rPr sz="1300" spc="-680" dirty="0">
                <a:latin typeface="Times New Roman"/>
                <a:cs typeface="Times New Roman"/>
              </a:rPr>
              <a:t>Ä</a:t>
            </a:r>
            <a:r>
              <a:rPr sz="1300" spc="120" dirty="0">
                <a:latin typeface="Times New Roman"/>
                <a:cs typeface="Times New Roman"/>
              </a:rPr>
              <a:t> </a:t>
            </a:r>
            <a:r>
              <a:rPr sz="1300" spc="-440" dirty="0">
                <a:latin typeface="Times New Roman"/>
                <a:cs typeface="Times New Roman"/>
              </a:rPr>
              <a:t>Ê</a:t>
            </a:r>
            <a:r>
              <a:rPr sz="1300" spc="60" dirty="0">
                <a:latin typeface="Times New Roman"/>
                <a:cs typeface="Times New Roman"/>
              </a:rPr>
              <a:t>ä</a:t>
            </a:r>
            <a:r>
              <a:rPr sz="1300" spc="-385" dirty="0">
                <a:latin typeface="Times New Roman"/>
                <a:cs typeface="Times New Roman"/>
              </a:rPr>
              <a:t>Ĥ</a:t>
            </a:r>
            <a:r>
              <a:rPr sz="1300" spc="-155" dirty="0">
                <a:latin typeface="Times New Roman"/>
                <a:cs typeface="Times New Roman"/>
              </a:rPr>
              <a:t>á</a:t>
            </a:r>
            <a:r>
              <a:rPr sz="1300" spc="-540" dirty="0">
                <a:latin typeface="Times New Roman"/>
                <a:cs typeface="Times New Roman"/>
              </a:rPr>
              <a:t>Ė</a:t>
            </a:r>
            <a:r>
              <a:rPr sz="1300" spc="-680" dirty="0">
                <a:latin typeface="Times New Roman"/>
                <a:cs typeface="Times New Roman"/>
              </a:rPr>
              <a:t>Ä</a:t>
            </a:r>
            <a:r>
              <a:rPr sz="1300" spc="110" dirty="0">
                <a:latin typeface="Times New Roman"/>
                <a:cs typeface="Times New Roman"/>
              </a:rPr>
              <a:t> </a:t>
            </a:r>
            <a:r>
              <a:rPr sz="1300" spc="5" dirty="0">
                <a:latin typeface="Times New Roman"/>
                <a:cs typeface="Times New Roman"/>
              </a:rPr>
              <a:t>ā</a:t>
            </a:r>
            <a:r>
              <a:rPr sz="1300" spc="-55" dirty="0">
                <a:latin typeface="Times New Roman"/>
                <a:cs typeface="Times New Roman"/>
              </a:rPr>
              <a:t>ě</a:t>
            </a:r>
            <a:r>
              <a:rPr sz="1300" spc="-85" dirty="0">
                <a:latin typeface="Times New Roman"/>
                <a:cs typeface="Times New Roman"/>
              </a:rPr>
              <a:t>×Ï</a:t>
            </a:r>
            <a:r>
              <a:rPr sz="1300" spc="-70" dirty="0">
                <a:latin typeface="Times New Roman"/>
                <a:cs typeface="Times New Roman"/>
              </a:rPr>
              <a:t>ě</a:t>
            </a:r>
            <a:r>
              <a:rPr sz="1300" spc="-540" dirty="0">
                <a:latin typeface="Times New Roman"/>
                <a:cs typeface="Times New Roman"/>
              </a:rPr>
              <a:t>Ė</a:t>
            </a:r>
            <a:r>
              <a:rPr sz="1300" spc="-680" dirty="0">
                <a:latin typeface="Times New Roman"/>
                <a:cs typeface="Times New Roman"/>
              </a:rPr>
              <a:t>Ä</a:t>
            </a:r>
            <a:r>
              <a:rPr sz="1300" spc="110" dirty="0">
                <a:latin typeface="Times New Roman"/>
                <a:cs typeface="Times New Roman"/>
              </a:rPr>
              <a:t> </a:t>
            </a:r>
            <a:r>
              <a:rPr sz="1300" spc="-305" dirty="0">
                <a:latin typeface="Times New Roman"/>
                <a:cs typeface="Times New Roman"/>
              </a:rPr>
              <a:t>Ë</a:t>
            </a:r>
            <a:r>
              <a:rPr sz="1300" spc="-55" dirty="0">
                <a:latin typeface="Times New Roman"/>
                <a:cs typeface="Times New Roman"/>
              </a:rPr>
              <a:t>ī</a:t>
            </a:r>
            <a:r>
              <a:rPr sz="1300" spc="-310" dirty="0">
                <a:latin typeface="Times New Roman"/>
                <a:cs typeface="Times New Roman"/>
              </a:rPr>
              <a:t>ė</a:t>
            </a:r>
            <a:r>
              <a:rPr sz="1300" spc="-290" dirty="0">
                <a:latin typeface="Times New Roman"/>
                <a:cs typeface="Times New Roman"/>
              </a:rPr>
              <a:t>Ē</a:t>
            </a:r>
            <a:r>
              <a:rPr sz="1300" spc="120" dirty="0">
                <a:latin typeface="Times New Roman"/>
                <a:cs typeface="Times New Roman"/>
              </a:rPr>
              <a:t> </a:t>
            </a:r>
            <a:r>
              <a:rPr sz="1300" spc="-275" dirty="0">
                <a:latin typeface="Times New Roman"/>
                <a:cs typeface="Times New Roman"/>
              </a:rPr>
              <a:t>ÆÅÚä</a:t>
            </a:r>
            <a:r>
              <a:rPr sz="1300" spc="130" dirty="0">
                <a:latin typeface="Times New Roman"/>
                <a:cs typeface="Times New Roman"/>
              </a:rPr>
              <a:t> </a:t>
            </a:r>
            <a:r>
              <a:rPr sz="1300" spc="400" dirty="0">
                <a:latin typeface="Times New Roman"/>
                <a:cs typeface="Times New Roman"/>
              </a:rPr>
              <a:t>ĩ</a:t>
            </a:r>
            <a:r>
              <a:rPr sz="1300" spc="-525" dirty="0">
                <a:latin typeface="Times New Roman"/>
                <a:cs typeface="Times New Roman"/>
              </a:rPr>
              <a:t>Ċ</a:t>
            </a:r>
            <a:r>
              <a:rPr sz="1300" spc="114" dirty="0">
                <a:latin typeface="Times New Roman"/>
                <a:cs typeface="Times New Roman"/>
              </a:rPr>
              <a:t> </a:t>
            </a:r>
            <a:r>
              <a:rPr sz="1300" spc="145" dirty="0">
                <a:latin typeface="Times New Roman"/>
                <a:cs typeface="Times New Roman"/>
              </a:rPr>
              <a:t>Ì</a:t>
            </a:r>
            <a:r>
              <a:rPr sz="1300" spc="185" dirty="0">
                <a:latin typeface="Times New Roman"/>
                <a:cs typeface="Times New Roman"/>
              </a:rPr>
              <a:t>á</a:t>
            </a:r>
            <a:r>
              <a:rPr sz="1300" spc="-515" dirty="0">
                <a:latin typeface="Times New Roman"/>
                <a:cs typeface="Times New Roman"/>
              </a:rPr>
              <a:t>ď</a:t>
            </a:r>
            <a:r>
              <a:rPr sz="1300" spc="-265" dirty="0">
                <a:latin typeface="Times New Roman"/>
                <a:cs typeface="Times New Roman"/>
              </a:rPr>
              <a:t>Ă</a:t>
            </a:r>
            <a:endParaRPr sz="13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10000"/>
              </a:lnSpc>
            </a:pPr>
            <a:r>
              <a:rPr sz="1300" spc="-305" dirty="0">
                <a:latin typeface="Times New Roman"/>
                <a:cs typeface="Times New Roman"/>
              </a:rPr>
              <a:t>Ë</a:t>
            </a:r>
            <a:r>
              <a:rPr sz="1300" spc="-125" dirty="0">
                <a:latin typeface="Times New Roman"/>
                <a:cs typeface="Times New Roman"/>
              </a:rPr>
              <a:t>Ī</a:t>
            </a:r>
            <a:r>
              <a:rPr sz="1300" spc="-420" dirty="0">
                <a:latin typeface="Times New Roman"/>
                <a:cs typeface="Times New Roman"/>
              </a:rPr>
              <a:t>¼</a:t>
            </a:r>
            <a:r>
              <a:rPr sz="1300" spc="50" dirty="0">
                <a:latin typeface="Times New Roman"/>
                <a:cs typeface="Times New Roman"/>
              </a:rPr>
              <a:t>ä</a:t>
            </a:r>
            <a:r>
              <a:rPr sz="1300" spc="114" dirty="0">
                <a:latin typeface="Times New Roman"/>
                <a:cs typeface="Times New Roman"/>
              </a:rPr>
              <a:t> </a:t>
            </a:r>
            <a:r>
              <a:rPr sz="1300" spc="-100" dirty="0">
                <a:latin typeface="Times New Roman"/>
                <a:cs typeface="Times New Roman"/>
              </a:rPr>
              <a:t>ç</a:t>
            </a:r>
            <a:r>
              <a:rPr sz="1300" spc="-130" dirty="0">
                <a:latin typeface="Times New Roman"/>
                <a:cs typeface="Times New Roman"/>
              </a:rPr>
              <a:t>Ē</a:t>
            </a:r>
            <a:r>
              <a:rPr sz="1300" spc="-120" dirty="0">
                <a:latin typeface="Times New Roman"/>
                <a:cs typeface="Times New Roman"/>
              </a:rPr>
              <a:t>åĚ</a:t>
            </a:r>
            <a:r>
              <a:rPr sz="1300" spc="12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ā</a:t>
            </a:r>
            <a:r>
              <a:rPr sz="1300" spc="-290" dirty="0">
                <a:latin typeface="Times New Roman"/>
                <a:cs typeface="Times New Roman"/>
              </a:rPr>
              <a:t>Ě</a:t>
            </a:r>
            <a:r>
              <a:rPr sz="1300" spc="120" dirty="0">
                <a:latin typeface="Times New Roman"/>
                <a:cs typeface="Times New Roman"/>
              </a:rPr>
              <a:t> </a:t>
            </a:r>
            <a:r>
              <a:rPr sz="1300" spc="-320" dirty="0">
                <a:latin typeface="Times New Roman"/>
                <a:cs typeface="Times New Roman"/>
              </a:rPr>
              <a:t>Ĝ</a:t>
            </a:r>
            <a:r>
              <a:rPr sz="1300" spc="-315" dirty="0">
                <a:latin typeface="Times New Roman"/>
                <a:cs typeface="Times New Roman"/>
              </a:rPr>
              <a:t>Ĥ</a:t>
            </a:r>
            <a:r>
              <a:rPr sz="1300" spc="-445" dirty="0">
                <a:latin typeface="Times New Roman"/>
                <a:cs typeface="Times New Roman"/>
              </a:rPr>
              <a:t>Å</a:t>
            </a:r>
            <a:r>
              <a:rPr sz="1300" spc="-270" dirty="0">
                <a:latin typeface="Times New Roman"/>
                <a:cs typeface="Times New Roman"/>
              </a:rPr>
              <a:t>ă</a:t>
            </a:r>
            <a:r>
              <a:rPr sz="1300" spc="-125" dirty="0">
                <a:latin typeface="Times New Roman"/>
                <a:cs typeface="Times New Roman"/>
              </a:rPr>
              <a:t>Ï</a:t>
            </a:r>
            <a:r>
              <a:rPr sz="1300" spc="-540" dirty="0">
                <a:latin typeface="Times New Roman"/>
                <a:cs typeface="Times New Roman"/>
              </a:rPr>
              <a:t>Ė</a:t>
            </a:r>
            <a:r>
              <a:rPr sz="1300" spc="-565" dirty="0">
                <a:latin typeface="Times New Roman"/>
                <a:cs typeface="Times New Roman"/>
              </a:rPr>
              <a:t>ÅÈ</a:t>
            </a:r>
            <a:r>
              <a:rPr sz="1300" spc="130" dirty="0">
                <a:latin typeface="Times New Roman"/>
                <a:cs typeface="Times New Roman"/>
              </a:rPr>
              <a:t> </a:t>
            </a:r>
            <a:r>
              <a:rPr sz="1300" spc="-305" dirty="0">
                <a:latin typeface="Times New Roman"/>
                <a:cs typeface="Times New Roman"/>
              </a:rPr>
              <a:t>Ë</a:t>
            </a:r>
            <a:r>
              <a:rPr sz="1300" spc="-70" dirty="0">
                <a:latin typeface="Times New Roman"/>
                <a:cs typeface="Times New Roman"/>
              </a:rPr>
              <a:t>ă</a:t>
            </a:r>
            <a:r>
              <a:rPr sz="1300" spc="-290" dirty="0">
                <a:latin typeface="Times New Roman"/>
                <a:cs typeface="Times New Roman"/>
              </a:rPr>
              <a:t>Ě</a:t>
            </a:r>
            <a:r>
              <a:rPr sz="1300" spc="-420" dirty="0">
                <a:latin typeface="Times New Roman"/>
                <a:cs typeface="Times New Roman"/>
              </a:rPr>
              <a:t>Å×</a:t>
            </a:r>
            <a:r>
              <a:rPr sz="1300" spc="-405" dirty="0">
                <a:latin typeface="Times New Roman"/>
                <a:cs typeface="Times New Roman"/>
              </a:rPr>
              <a:t>Ė</a:t>
            </a:r>
            <a:r>
              <a:rPr sz="1300" spc="-640" dirty="0">
                <a:latin typeface="Times New Roman"/>
                <a:cs typeface="Times New Roman"/>
              </a:rPr>
              <a:t>Å</a:t>
            </a:r>
            <a:r>
              <a:rPr sz="1300" spc="-484" dirty="0">
                <a:latin typeface="Times New Roman"/>
                <a:cs typeface="Times New Roman"/>
              </a:rPr>
              <a:t>È</a:t>
            </a:r>
            <a:r>
              <a:rPr sz="1300" spc="120" dirty="0">
                <a:latin typeface="Times New Roman"/>
                <a:cs typeface="Times New Roman"/>
              </a:rPr>
              <a:t> </a:t>
            </a:r>
            <a:r>
              <a:rPr sz="1300" spc="400" dirty="0">
                <a:latin typeface="Times New Roman"/>
                <a:cs typeface="Times New Roman"/>
              </a:rPr>
              <a:t>Ĩ</a:t>
            </a:r>
            <a:r>
              <a:rPr sz="1300" spc="-285" dirty="0">
                <a:latin typeface="Times New Roman"/>
                <a:cs typeface="Times New Roman"/>
              </a:rPr>
              <a:t>äÄ</a:t>
            </a:r>
            <a:r>
              <a:rPr sz="1300" spc="-225" dirty="0">
                <a:latin typeface="Times New Roman"/>
                <a:cs typeface="Times New Roman"/>
              </a:rPr>
              <a:t>à</a:t>
            </a:r>
            <a:r>
              <a:rPr sz="1300" spc="-210" dirty="0">
                <a:latin typeface="Times New Roman"/>
                <a:cs typeface="Times New Roman"/>
              </a:rPr>
              <a:t>İÄ</a:t>
            </a:r>
            <a:r>
              <a:rPr sz="1300" spc="125" dirty="0">
                <a:latin typeface="Times New Roman"/>
                <a:cs typeface="Times New Roman"/>
              </a:rPr>
              <a:t> </a:t>
            </a:r>
            <a:r>
              <a:rPr sz="1300" spc="-15" dirty="0">
                <a:latin typeface="Times New Roman"/>
                <a:cs typeface="Times New Roman"/>
              </a:rPr>
              <a:t>åĪĥû</a:t>
            </a:r>
            <a:r>
              <a:rPr sz="1300" spc="-125" dirty="0">
                <a:latin typeface="Times New Roman"/>
                <a:cs typeface="Times New Roman"/>
              </a:rPr>
              <a:t>Ï</a:t>
            </a:r>
            <a:r>
              <a:rPr sz="1300" spc="-530" dirty="0">
                <a:latin typeface="Times New Roman"/>
                <a:cs typeface="Times New Roman"/>
              </a:rPr>
              <a:t>Ė</a:t>
            </a:r>
            <a:r>
              <a:rPr sz="1300" spc="-685" dirty="0">
                <a:latin typeface="Times New Roman"/>
                <a:cs typeface="Times New Roman"/>
              </a:rPr>
              <a:t>Ä</a:t>
            </a:r>
            <a:r>
              <a:rPr sz="1300" spc="-385" dirty="0">
                <a:latin typeface="Times New Roman"/>
                <a:cs typeface="Times New Roman"/>
              </a:rPr>
              <a:t>Ĥ</a:t>
            </a:r>
            <a:r>
              <a:rPr sz="1300" spc="120" dirty="0">
                <a:latin typeface="Times New Roman"/>
                <a:cs typeface="Times New Roman"/>
              </a:rPr>
              <a:t> </a:t>
            </a:r>
            <a:r>
              <a:rPr sz="1300" spc="110" dirty="0">
                <a:latin typeface="Times New Roman"/>
                <a:cs typeface="Times New Roman"/>
              </a:rPr>
              <a:t>ù</a:t>
            </a:r>
            <a:r>
              <a:rPr sz="1300" spc="-55" dirty="0">
                <a:latin typeface="Times New Roman"/>
                <a:cs typeface="Times New Roman"/>
              </a:rPr>
              <a:t>ī</a:t>
            </a:r>
            <a:r>
              <a:rPr sz="1300" spc="5" dirty="0">
                <a:latin typeface="Times New Roman"/>
                <a:cs typeface="Times New Roman"/>
              </a:rPr>
              <a:t>ûßÏ</a:t>
            </a:r>
            <a:r>
              <a:rPr sz="1300" spc="-320" dirty="0">
                <a:latin typeface="Times New Roman"/>
                <a:cs typeface="Times New Roman"/>
              </a:rPr>
              <a:t>ė</a:t>
            </a:r>
            <a:r>
              <a:rPr sz="1300" spc="-535" dirty="0">
                <a:latin typeface="Times New Roman"/>
                <a:cs typeface="Times New Roman"/>
              </a:rPr>
              <a:t>Ė</a:t>
            </a:r>
            <a:r>
              <a:rPr sz="1300" spc="110" dirty="0">
                <a:latin typeface="Times New Roman"/>
                <a:cs typeface="Times New Roman"/>
              </a:rPr>
              <a:t> </a:t>
            </a:r>
            <a:r>
              <a:rPr sz="1300" spc="-305" dirty="0">
                <a:latin typeface="Times New Roman"/>
                <a:cs typeface="Times New Roman"/>
              </a:rPr>
              <a:t>Ë</a:t>
            </a:r>
            <a:r>
              <a:rPr sz="1300" spc="-290" dirty="0">
                <a:latin typeface="Times New Roman"/>
                <a:cs typeface="Times New Roman"/>
              </a:rPr>
              <a:t>Ě</a:t>
            </a:r>
            <a:r>
              <a:rPr sz="1300" spc="-445" dirty="0">
                <a:latin typeface="Times New Roman"/>
                <a:cs typeface="Times New Roman"/>
              </a:rPr>
              <a:t>Å</a:t>
            </a:r>
            <a:r>
              <a:rPr sz="1300" spc="-270" dirty="0">
                <a:latin typeface="Times New Roman"/>
                <a:cs typeface="Times New Roman"/>
              </a:rPr>
              <a:t>ă</a:t>
            </a:r>
            <a:r>
              <a:rPr sz="1300" spc="-540" dirty="0">
                <a:latin typeface="Times New Roman"/>
                <a:cs typeface="Times New Roman"/>
              </a:rPr>
              <a:t>Ė</a:t>
            </a:r>
            <a:r>
              <a:rPr sz="1300" spc="-680" dirty="0">
                <a:latin typeface="Times New Roman"/>
                <a:cs typeface="Times New Roman"/>
              </a:rPr>
              <a:t>Ä</a:t>
            </a:r>
            <a:r>
              <a:rPr sz="1300" spc="120" dirty="0">
                <a:latin typeface="Times New Roman"/>
                <a:cs typeface="Times New Roman"/>
              </a:rPr>
              <a:t> </a:t>
            </a:r>
            <a:r>
              <a:rPr sz="1300" spc="-440" dirty="0">
                <a:latin typeface="Times New Roman"/>
                <a:cs typeface="Times New Roman"/>
              </a:rPr>
              <a:t>Ê</a:t>
            </a:r>
            <a:r>
              <a:rPr sz="1300" spc="-240" dirty="0">
                <a:latin typeface="Times New Roman"/>
                <a:cs typeface="Times New Roman"/>
              </a:rPr>
              <a:t>ä</a:t>
            </a:r>
            <a:r>
              <a:rPr sz="1300" spc="-380" dirty="0">
                <a:latin typeface="Times New Roman"/>
                <a:cs typeface="Times New Roman"/>
              </a:rPr>
              <a:t>Ä</a:t>
            </a:r>
            <a:r>
              <a:rPr sz="1300" spc="-155" dirty="0">
                <a:latin typeface="Times New Roman"/>
                <a:cs typeface="Times New Roman"/>
              </a:rPr>
              <a:t>à</a:t>
            </a:r>
            <a:r>
              <a:rPr sz="1300" spc="275" dirty="0">
                <a:latin typeface="Times New Roman"/>
                <a:cs typeface="Times New Roman"/>
              </a:rPr>
              <a:t>İ</a:t>
            </a:r>
            <a:r>
              <a:rPr sz="1300" spc="-680" dirty="0">
                <a:latin typeface="Times New Roman"/>
                <a:cs typeface="Times New Roman"/>
              </a:rPr>
              <a:t>Ä</a:t>
            </a:r>
            <a:r>
              <a:rPr sz="1300" spc="130" dirty="0">
                <a:latin typeface="Times New Roman"/>
                <a:cs typeface="Times New Roman"/>
              </a:rPr>
              <a:t> </a:t>
            </a:r>
            <a:r>
              <a:rPr sz="1300" spc="-470" dirty="0">
                <a:latin typeface="Times New Roman"/>
                <a:cs typeface="Times New Roman"/>
              </a:rPr>
              <a:t>Å</a:t>
            </a:r>
            <a:r>
              <a:rPr sz="1300" spc="-320" dirty="0">
                <a:latin typeface="Times New Roman"/>
                <a:cs typeface="Times New Roman"/>
              </a:rPr>
              <a:t>ģ</a:t>
            </a:r>
            <a:r>
              <a:rPr sz="1300" spc="-125" dirty="0">
                <a:latin typeface="Times New Roman"/>
                <a:cs typeface="Times New Roman"/>
              </a:rPr>
              <a:t>Ï</a:t>
            </a:r>
            <a:r>
              <a:rPr sz="1300" spc="-70" dirty="0">
                <a:latin typeface="Times New Roman"/>
                <a:cs typeface="Times New Roman"/>
              </a:rPr>
              <a:t>ě</a:t>
            </a:r>
            <a:r>
              <a:rPr sz="1300" spc="-265" dirty="0">
                <a:latin typeface="Times New Roman"/>
                <a:cs typeface="Times New Roman"/>
              </a:rPr>
              <a:t>ÿĞ</a:t>
            </a:r>
            <a:r>
              <a:rPr sz="1300" spc="125" dirty="0">
                <a:latin typeface="Times New Roman"/>
                <a:cs typeface="Times New Roman"/>
              </a:rPr>
              <a:t> </a:t>
            </a:r>
            <a:r>
              <a:rPr sz="1300" spc="400" dirty="0">
                <a:latin typeface="Times New Roman"/>
                <a:cs typeface="Times New Roman"/>
              </a:rPr>
              <a:t>ĩ</a:t>
            </a:r>
            <a:r>
              <a:rPr sz="1300" spc="-125" dirty="0">
                <a:latin typeface="Times New Roman"/>
                <a:cs typeface="Times New Roman"/>
              </a:rPr>
              <a:t>Ï</a:t>
            </a:r>
            <a:r>
              <a:rPr sz="1300" spc="-540" dirty="0">
                <a:latin typeface="Times New Roman"/>
                <a:cs typeface="Times New Roman"/>
              </a:rPr>
              <a:t>Ė</a:t>
            </a:r>
            <a:r>
              <a:rPr sz="1300" spc="-675" dirty="0">
                <a:latin typeface="Times New Roman"/>
                <a:cs typeface="Times New Roman"/>
              </a:rPr>
              <a:t>Ä</a:t>
            </a:r>
            <a:r>
              <a:rPr sz="1300" spc="-385" dirty="0">
                <a:latin typeface="Times New Roman"/>
                <a:cs typeface="Times New Roman"/>
              </a:rPr>
              <a:t>Ĥ</a:t>
            </a:r>
            <a:r>
              <a:rPr sz="1300" spc="120" dirty="0">
                <a:latin typeface="Times New Roman"/>
                <a:cs typeface="Times New Roman"/>
              </a:rPr>
              <a:t> </a:t>
            </a:r>
            <a:r>
              <a:rPr sz="1300" spc="-5" dirty="0">
                <a:latin typeface="Times New Roman"/>
                <a:cs typeface="Times New Roman"/>
              </a:rPr>
              <a:t>،</a:t>
            </a:r>
            <a:r>
              <a:rPr sz="1300" spc="130" dirty="0">
                <a:latin typeface="Times New Roman"/>
                <a:cs typeface="Times New Roman"/>
              </a:rPr>
              <a:t> </a:t>
            </a:r>
            <a:r>
              <a:rPr sz="1300" spc="-45" dirty="0">
                <a:latin typeface="Times New Roman"/>
                <a:cs typeface="Times New Roman"/>
              </a:rPr>
              <a:t>Ç</a:t>
            </a:r>
            <a:r>
              <a:rPr sz="1300" spc="-30" dirty="0">
                <a:latin typeface="Times New Roman"/>
                <a:cs typeface="Times New Roman"/>
              </a:rPr>
              <a:t>Î</a:t>
            </a:r>
            <a:r>
              <a:rPr sz="1300" spc="-445" dirty="0">
                <a:latin typeface="Times New Roman"/>
                <a:cs typeface="Times New Roman"/>
              </a:rPr>
              <a:t>Å</a:t>
            </a:r>
            <a:r>
              <a:rPr sz="1300" spc="-270" dirty="0">
                <a:latin typeface="Times New Roman"/>
                <a:cs typeface="Times New Roman"/>
              </a:rPr>
              <a:t>ē</a:t>
            </a:r>
            <a:r>
              <a:rPr sz="1300" spc="-70" dirty="0">
                <a:latin typeface="Times New Roman"/>
                <a:cs typeface="Times New Roman"/>
              </a:rPr>
              <a:t>ě</a:t>
            </a:r>
            <a:r>
              <a:rPr sz="1300" spc="-540" dirty="0">
                <a:latin typeface="Times New Roman"/>
                <a:cs typeface="Times New Roman"/>
              </a:rPr>
              <a:t>Ė</a:t>
            </a:r>
            <a:r>
              <a:rPr sz="1300" spc="-680" dirty="0">
                <a:latin typeface="Times New Roman"/>
                <a:cs typeface="Times New Roman"/>
              </a:rPr>
              <a:t>Ä</a:t>
            </a:r>
            <a:r>
              <a:rPr sz="1300" spc="-235" dirty="0">
                <a:latin typeface="Times New Roman"/>
                <a:cs typeface="Times New Roman"/>
              </a:rPr>
              <a:t> </a:t>
            </a:r>
            <a:r>
              <a:rPr sz="1300" spc="-140" dirty="0">
                <a:latin typeface="Times New Roman"/>
                <a:cs typeface="Times New Roman"/>
              </a:rPr>
              <a:t>ÌÅĂ</a:t>
            </a:r>
            <a:r>
              <a:rPr sz="1300" spc="-275" dirty="0">
                <a:latin typeface="Times New Roman"/>
                <a:cs typeface="Times New Roman"/>
              </a:rPr>
              <a:t>Åê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245" dirty="0">
                <a:latin typeface="Times New Roman"/>
                <a:cs typeface="Times New Roman"/>
              </a:rPr>
              <a:t>˺˹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5" dirty="0">
                <a:latin typeface="Times New Roman"/>
                <a:cs typeface="Times New Roman"/>
              </a:rPr>
              <a:t>ā</a:t>
            </a:r>
            <a:r>
              <a:rPr sz="1300" spc="-640" dirty="0">
                <a:latin typeface="Times New Roman"/>
                <a:cs typeface="Times New Roman"/>
              </a:rPr>
              <a:t>Ď</a:t>
            </a:r>
            <a:r>
              <a:rPr sz="1300" spc="-635" dirty="0">
                <a:latin typeface="Times New Roman"/>
                <a:cs typeface="Times New Roman"/>
              </a:rPr>
              <a:t>Ä</a:t>
            </a:r>
            <a:r>
              <a:rPr sz="1300" spc="-95" dirty="0">
                <a:latin typeface="Times New Roman"/>
                <a:cs typeface="Times New Roman"/>
              </a:rPr>
              <a:t>ĥ</a:t>
            </a:r>
            <a:r>
              <a:rPr sz="1300" spc="-484" dirty="0">
                <a:latin typeface="Times New Roman"/>
                <a:cs typeface="Times New Roman"/>
              </a:rPr>
              <a:t>È</a:t>
            </a:r>
            <a:r>
              <a:rPr sz="1300" spc="-385" dirty="0">
                <a:latin typeface="Times New Roman"/>
                <a:cs typeface="Times New Roman"/>
              </a:rPr>
              <a:t>Ĥ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-370" dirty="0">
                <a:latin typeface="Times New Roman"/>
                <a:cs typeface="Times New Roman"/>
              </a:rPr>
              <a:t>Ę</a:t>
            </a:r>
            <a:r>
              <a:rPr sz="1300" spc="-305" dirty="0">
                <a:latin typeface="Times New Roman"/>
                <a:cs typeface="Times New Roman"/>
              </a:rPr>
              <a:t>ÅĪº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-305" dirty="0">
                <a:latin typeface="Times New Roman"/>
                <a:cs typeface="Times New Roman"/>
              </a:rPr>
              <a:t>Ë</a:t>
            </a:r>
            <a:r>
              <a:rPr sz="1300" spc="-635" dirty="0">
                <a:latin typeface="Times New Roman"/>
                <a:cs typeface="Times New Roman"/>
              </a:rPr>
              <a:t>Ò</a:t>
            </a:r>
            <a:r>
              <a:rPr sz="1300" spc="65" dirty="0">
                <a:latin typeface="Times New Roman"/>
                <a:cs typeface="Times New Roman"/>
              </a:rPr>
              <a:t>ĳ</a:t>
            </a:r>
            <a:r>
              <a:rPr sz="1300" spc="-630" dirty="0">
                <a:latin typeface="Times New Roman"/>
                <a:cs typeface="Times New Roman"/>
              </a:rPr>
              <a:t>Ò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-440" dirty="0">
                <a:latin typeface="Times New Roman"/>
                <a:cs typeface="Times New Roman"/>
              </a:rPr>
              <a:t>Ê</a:t>
            </a:r>
            <a:r>
              <a:rPr sz="1300" spc="-155" dirty="0">
                <a:latin typeface="Times New Roman"/>
                <a:cs typeface="Times New Roman"/>
              </a:rPr>
              <a:t>á</a:t>
            </a:r>
            <a:r>
              <a:rPr sz="1300" spc="-290" dirty="0">
                <a:latin typeface="Times New Roman"/>
                <a:cs typeface="Times New Roman"/>
              </a:rPr>
              <a:t>Ě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150" dirty="0">
                <a:latin typeface="Times New Roman"/>
                <a:cs typeface="Times New Roman"/>
              </a:rPr>
              <a:t>Ìå</a:t>
            </a:r>
            <a:r>
              <a:rPr sz="1300" spc="175" dirty="0">
                <a:latin typeface="Times New Roman"/>
                <a:cs typeface="Times New Roman"/>
              </a:rPr>
              <a:t>ě</a:t>
            </a:r>
            <a:r>
              <a:rPr sz="1300" spc="-125" dirty="0">
                <a:latin typeface="Times New Roman"/>
                <a:cs typeface="Times New Roman"/>
              </a:rPr>
              <a:t>Ï</a:t>
            </a:r>
            <a:r>
              <a:rPr sz="1300" spc="100" dirty="0">
                <a:latin typeface="Times New Roman"/>
                <a:cs typeface="Times New Roman"/>
              </a:rPr>
              <a:t>ê</a:t>
            </a:r>
            <a:r>
              <a:rPr sz="1300" spc="-685" dirty="0">
                <a:latin typeface="Times New Roman"/>
                <a:cs typeface="Times New Roman"/>
              </a:rPr>
              <a:t>Ä</a:t>
            </a:r>
            <a:r>
              <a:rPr sz="1300" spc="-385" dirty="0">
                <a:latin typeface="Times New Roman"/>
                <a:cs typeface="Times New Roman"/>
              </a:rPr>
              <a:t>Ĥ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-5" dirty="0">
                <a:latin typeface="Times New Roman"/>
                <a:cs typeface="Times New Roman"/>
              </a:rPr>
              <a:t>،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-90" dirty="0">
                <a:latin typeface="Times New Roman"/>
                <a:cs typeface="Times New Roman"/>
              </a:rPr>
              <a:t>ـ</a:t>
            </a:r>
            <a:r>
              <a:rPr sz="1300" spc="-280" dirty="0">
                <a:latin typeface="Times New Roman"/>
                <a:cs typeface="Times New Roman"/>
              </a:rPr>
              <a:t>Ģ</a:t>
            </a:r>
            <a:r>
              <a:rPr sz="1300" spc="215" dirty="0">
                <a:latin typeface="Times New Roman"/>
                <a:cs typeface="Times New Roman"/>
              </a:rPr>
              <a:t>˺˽˼</a:t>
            </a:r>
            <a:r>
              <a:rPr sz="1300" spc="25" dirty="0">
                <a:latin typeface="Times New Roman"/>
                <a:cs typeface="Times New Roman"/>
              </a:rPr>
              <a:t>6</a:t>
            </a:r>
            <a:r>
              <a:rPr sz="1300" i="1" spc="-10" dirty="0">
                <a:latin typeface="Times New Roman"/>
                <a:cs typeface="Times New Roman"/>
              </a:rPr>
              <a:t>/</a:t>
            </a:r>
            <a:r>
              <a:rPr sz="1300" spc="25" dirty="0">
                <a:latin typeface="Times New Roman"/>
                <a:cs typeface="Times New Roman"/>
              </a:rPr>
              <a:t>6</a:t>
            </a:r>
            <a:r>
              <a:rPr sz="1300" i="1" spc="-10" dirty="0">
                <a:latin typeface="Times New Roman"/>
                <a:cs typeface="Times New Roman"/>
              </a:rPr>
              <a:t>/</a:t>
            </a:r>
            <a:r>
              <a:rPr sz="1300" spc="245" dirty="0">
                <a:latin typeface="Times New Roman"/>
                <a:cs typeface="Times New Roman"/>
              </a:rPr>
              <a:t>˻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-254" dirty="0">
                <a:latin typeface="Times New Roman"/>
                <a:cs typeface="Times New Roman"/>
              </a:rPr>
              <a:t>čĊÄĥ</a:t>
            </a:r>
            <a:r>
              <a:rPr sz="1300" spc="-190" dirty="0">
                <a:latin typeface="Times New Roman"/>
                <a:cs typeface="Times New Roman"/>
              </a:rPr>
              <a:t>ě</a:t>
            </a:r>
            <a:r>
              <a:rPr sz="1300" spc="-540" dirty="0">
                <a:latin typeface="Times New Roman"/>
                <a:cs typeface="Times New Roman"/>
              </a:rPr>
              <a:t>Ė</a:t>
            </a:r>
            <a:r>
              <a:rPr sz="1300" spc="-680" dirty="0">
                <a:latin typeface="Times New Roman"/>
                <a:cs typeface="Times New Roman"/>
              </a:rPr>
              <a:t>Ä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-204" dirty="0">
                <a:latin typeface="Times New Roman"/>
                <a:cs typeface="Times New Roman"/>
              </a:rPr>
              <a:t>áÚ</a:t>
            </a:r>
            <a:r>
              <a:rPr sz="1300" spc="-210" dirty="0">
                <a:latin typeface="Times New Roman"/>
                <a:cs typeface="Times New Roman"/>
              </a:rPr>
              <a:t>ĮÄ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-370" dirty="0">
                <a:latin typeface="Times New Roman"/>
                <a:cs typeface="Times New Roman"/>
              </a:rPr>
              <a:t>Ę</a:t>
            </a:r>
            <a:r>
              <a:rPr sz="1300" spc="-95" dirty="0">
                <a:latin typeface="Times New Roman"/>
                <a:cs typeface="Times New Roman"/>
              </a:rPr>
              <a:t>ĥ</a:t>
            </a:r>
            <a:r>
              <a:rPr sz="1300" spc="-120" dirty="0">
                <a:latin typeface="Times New Roman"/>
                <a:cs typeface="Times New Roman"/>
              </a:rPr>
              <a:t>Ī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-185" dirty="0">
                <a:latin typeface="Times New Roman"/>
                <a:cs typeface="Times New Roman"/>
              </a:rPr>
              <a:t>đ</a:t>
            </a:r>
            <a:r>
              <a:rPr sz="1300" spc="-220" dirty="0">
                <a:latin typeface="Times New Roman"/>
                <a:cs typeface="Times New Roman"/>
              </a:rPr>
              <a:t>Ė</a:t>
            </a:r>
            <a:r>
              <a:rPr sz="1300" spc="-155" dirty="0">
                <a:latin typeface="Times New Roman"/>
                <a:cs typeface="Times New Roman"/>
              </a:rPr>
              <a:t>â</a:t>
            </a:r>
            <a:r>
              <a:rPr sz="1300" spc="-385" dirty="0">
                <a:latin typeface="Times New Roman"/>
                <a:cs typeface="Times New Roman"/>
              </a:rPr>
              <a:t>Ĥ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-5" dirty="0">
                <a:latin typeface="Times New Roman"/>
                <a:cs typeface="Times New Roman"/>
              </a:rPr>
              <a:t>،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-45" dirty="0">
                <a:latin typeface="Times New Roman"/>
                <a:cs typeface="Times New Roman"/>
              </a:rPr>
              <a:t>Ç</a:t>
            </a:r>
            <a:r>
              <a:rPr sz="1300" spc="-30" dirty="0">
                <a:latin typeface="Times New Roman"/>
                <a:cs typeface="Times New Roman"/>
              </a:rPr>
              <a:t>Ī</a:t>
            </a:r>
            <a:r>
              <a:rPr sz="1300" spc="60" dirty="0">
                <a:latin typeface="Times New Roman"/>
                <a:cs typeface="Times New Roman"/>
              </a:rPr>
              <a:t>ä</a:t>
            </a:r>
            <a:r>
              <a:rPr sz="1300" spc="-155" dirty="0">
                <a:latin typeface="Times New Roman"/>
                <a:cs typeface="Times New Roman"/>
              </a:rPr>
              <a:t>á</a:t>
            </a:r>
            <a:r>
              <a:rPr sz="1300" spc="-125" dirty="0">
                <a:latin typeface="Times New Roman"/>
                <a:cs typeface="Times New Roman"/>
              </a:rPr>
              <a:t>Ï</a:t>
            </a:r>
            <a:r>
              <a:rPr sz="1300" spc="-310" dirty="0">
                <a:latin typeface="Times New Roman"/>
                <a:cs typeface="Times New Roman"/>
              </a:rPr>
              <a:t>ė</a:t>
            </a:r>
            <a:r>
              <a:rPr sz="1300" spc="-535" dirty="0">
                <a:latin typeface="Times New Roman"/>
                <a:cs typeface="Times New Roman"/>
              </a:rPr>
              <a:t>Ė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-305" dirty="0">
                <a:latin typeface="Times New Roman"/>
                <a:cs typeface="Times New Roman"/>
              </a:rPr>
              <a:t>Ë</a:t>
            </a:r>
            <a:r>
              <a:rPr sz="1300" spc="-55" dirty="0">
                <a:latin typeface="Times New Roman"/>
                <a:cs typeface="Times New Roman"/>
              </a:rPr>
              <a:t>ī</a:t>
            </a:r>
            <a:r>
              <a:rPr sz="1300" spc="-490" dirty="0">
                <a:latin typeface="Times New Roman"/>
                <a:cs typeface="Times New Roman"/>
              </a:rPr>
              <a:t>È</a:t>
            </a:r>
            <a:r>
              <a:rPr sz="1300" spc="-640" dirty="0">
                <a:latin typeface="Times New Roman"/>
                <a:cs typeface="Times New Roman"/>
              </a:rPr>
              <a:t>Å</a:t>
            </a:r>
            <a:r>
              <a:rPr sz="1300" spc="-105" dirty="0">
                <a:latin typeface="Times New Roman"/>
                <a:cs typeface="Times New Roman"/>
              </a:rPr>
              <a:t>×</a:t>
            </a:r>
            <a:r>
              <a:rPr sz="1300" spc="-75" dirty="0">
                <a:latin typeface="Times New Roman"/>
                <a:cs typeface="Times New Roman"/>
              </a:rPr>
              <a:t>Ī</a:t>
            </a:r>
            <a:r>
              <a:rPr sz="1300" spc="-715" dirty="0">
                <a:latin typeface="Times New Roman"/>
                <a:cs typeface="Times New Roman"/>
              </a:rPr>
              <a:t>¾</a:t>
            </a:r>
            <a:r>
              <a:rPr sz="1300" spc="-240" dirty="0">
                <a:latin typeface="Times New Roman"/>
                <a:cs typeface="Times New Roman"/>
              </a:rPr>
              <a:t> </a:t>
            </a:r>
            <a:r>
              <a:rPr sz="1300" spc="495" dirty="0">
                <a:latin typeface="Times New Roman"/>
                <a:cs typeface="Times New Roman"/>
              </a:rPr>
              <a:t>Ì</a:t>
            </a:r>
            <a:r>
              <a:rPr sz="1300" spc="-685" dirty="0">
                <a:latin typeface="Times New Roman"/>
                <a:cs typeface="Times New Roman"/>
              </a:rPr>
              <a:t>Ä</a:t>
            </a:r>
            <a:r>
              <a:rPr sz="1300" spc="-65" dirty="0">
                <a:latin typeface="Times New Roman"/>
                <a:cs typeface="Times New Roman"/>
              </a:rPr>
              <a:t>çīģ×</a:t>
            </a:r>
            <a:r>
              <a:rPr sz="1300" spc="-45" dirty="0">
                <a:latin typeface="Times New Roman"/>
                <a:cs typeface="Times New Roman"/>
              </a:rPr>
              <a:t>Ï</a:t>
            </a:r>
            <a:r>
              <a:rPr sz="1300" spc="-540" dirty="0">
                <a:latin typeface="Times New Roman"/>
                <a:cs typeface="Times New Roman"/>
              </a:rPr>
              <a:t>Ė</a:t>
            </a:r>
            <a:r>
              <a:rPr sz="1300" spc="-680" dirty="0">
                <a:latin typeface="Times New Roman"/>
                <a:cs typeface="Times New Roman"/>
              </a:rPr>
              <a:t>Ä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70" dirty="0">
                <a:latin typeface="Times New Roman"/>
                <a:cs typeface="Times New Roman"/>
              </a:rPr>
              <a:t> </a:t>
            </a:r>
            <a:r>
              <a:rPr sz="1300" spc="5" dirty="0">
                <a:latin typeface="Times New Roman"/>
                <a:cs typeface="Times New Roman"/>
              </a:rPr>
              <a:t>åī</a:t>
            </a:r>
            <a:r>
              <a:rPr sz="1300" spc="-315" dirty="0">
                <a:latin typeface="Times New Roman"/>
                <a:cs typeface="Times New Roman"/>
              </a:rPr>
              <a:t>Ċĥ</a:t>
            </a:r>
            <a:r>
              <a:rPr sz="1300" spc="-120" dirty="0">
                <a:latin typeface="Times New Roman"/>
                <a:cs typeface="Times New Roman"/>
              </a:rPr>
              <a:t>Î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70" dirty="0">
                <a:latin typeface="Times New Roman"/>
                <a:cs typeface="Times New Roman"/>
              </a:rPr>
              <a:t> </a:t>
            </a:r>
            <a:r>
              <a:rPr sz="1300" spc="-305" dirty="0">
                <a:latin typeface="Times New Roman"/>
                <a:cs typeface="Times New Roman"/>
              </a:rPr>
              <a:t>Ë</a:t>
            </a:r>
            <a:r>
              <a:rPr sz="1300" spc="-70" dirty="0">
                <a:latin typeface="Times New Roman"/>
                <a:cs typeface="Times New Roman"/>
              </a:rPr>
              <a:t>ă</a:t>
            </a:r>
            <a:r>
              <a:rPr sz="1300" spc="-490" dirty="0">
                <a:latin typeface="Times New Roman"/>
                <a:cs typeface="Times New Roman"/>
              </a:rPr>
              <a:t>È</a:t>
            </a:r>
            <a:r>
              <a:rPr sz="1300" spc="-280" dirty="0">
                <a:latin typeface="Times New Roman"/>
                <a:cs typeface="Times New Roman"/>
              </a:rPr>
              <a:t>ÅÏě</a:t>
            </a:r>
            <a:r>
              <a:rPr sz="1300" spc="-484" dirty="0">
                <a:latin typeface="Times New Roman"/>
                <a:cs typeface="Times New Roman"/>
              </a:rPr>
              <a:t>È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55" dirty="0">
                <a:latin typeface="Times New Roman"/>
                <a:cs typeface="Times New Roman"/>
              </a:rPr>
              <a:t> </a:t>
            </a:r>
            <a:r>
              <a:rPr sz="1300" spc="-5" dirty="0">
                <a:latin typeface="Times New Roman"/>
                <a:cs typeface="Times New Roman"/>
              </a:rPr>
              <a:t>،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70" dirty="0">
                <a:latin typeface="Times New Roman"/>
                <a:cs typeface="Times New Roman"/>
              </a:rPr>
              <a:t> </a:t>
            </a:r>
            <a:r>
              <a:rPr sz="1300" spc="700" dirty="0">
                <a:latin typeface="Times New Roman"/>
                <a:cs typeface="Times New Roman"/>
              </a:rPr>
              <a:t>í</a:t>
            </a:r>
            <a:r>
              <a:rPr sz="1300" spc="-360" dirty="0">
                <a:latin typeface="Times New Roman"/>
                <a:cs typeface="Times New Roman"/>
              </a:rPr>
              <a:t>Ģ</a:t>
            </a:r>
            <a:r>
              <a:rPr sz="1300" spc="-155" dirty="0">
                <a:latin typeface="Times New Roman"/>
                <a:cs typeface="Times New Roman"/>
              </a:rPr>
              <a:t>á</a:t>
            </a:r>
            <a:r>
              <a:rPr sz="1300" spc="-540" dirty="0">
                <a:latin typeface="Times New Roman"/>
                <a:cs typeface="Times New Roman"/>
              </a:rPr>
              <a:t>Ė</a:t>
            </a:r>
            <a:r>
              <a:rPr sz="1300" spc="-680" dirty="0">
                <a:latin typeface="Times New Roman"/>
                <a:cs typeface="Times New Roman"/>
              </a:rPr>
              <a:t>Ä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60" dirty="0">
                <a:latin typeface="Times New Roman"/>
                <a:cs typeface="Times New Roman"/>
              </a:rPr>
              <a:t> </a:t>
            </a:r>
            <a:r>
              <a:rPr sz="1300" spc="-155" dirty="0">
                <a:latin typeface="Times New Roman"/>
                <a:cs typeface="Times New Roman"/>
              </a:rPr>
              <a:t>á</a:t>
            </a:r>
            <a:r>
              <a:rPr sz="1300" spc="-70" dirty="0">
                <a:latin typeface="Times New Roman"/>
                <a:cs typeface="Times New Roman"/>
              </a:rPr>
              <a:t>ě</a:t>
            </a:r>
            <a:r>
              <a:rPr sz="1300" spc="-195" dirty="0">
                <a:latin typeface="Times New Roman"/>
                <a:cs typeface="Times New Roman"/>
              </a:rPr>
              <a:t>Úº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75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ĝ</a:t>
            </a:r>
            <a:r>
              <a:rPr sz="1300" spc="-484" dirty="0">
                <a:latin typeface="Times New Roman"/>
                <a:cs typeface="Times New Roman"/>
              </a:rPr>
              <a:t>È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70" dirty="0">
                <a:latin typeface="Times New Roman"/>
                <a:cs typeface="Times New Roman"/>
              </a:rPr>
              <a:t> </a:t>
            </a:r>
            <a:r>
              <a:rPr sz="1300" spc="655" dirty="0">
                <a:latin typeface="Times New Roman"/>
                <a:cs typeface="Times New Roman"/>
              </a:rPr>
              <a:t>ه</a:t>
            </a:r>
            <a:r>
              <a:rPr sz="1300" spc="-155" dirty="0">
                <a:latin typeface="Times New Roman"/>
                <a:cs typeface="Times New Roman"/>
              </a:rPr>
              <a:t>á</a:t>
            </a:r>
            <a:r>
              <a:rPr sz="1300" spc="-490" dirty="0">
                <a:latin typeface="Times New Roman"/>
                <a:cs typeface="Times New Roman"/>
              </a:rPr>
              <a:t>É</a:t>
            </a:r>
            <a:r>
              <a:rPr sz="1300" spc="-235" dirty="0">
                <a:latin typeface="Times New Roman"/>
                <a:cs typeface="Times New Roman"/>
              </a:rPr>
              <a:t>Ă</a:t>
            </a:r>
            <a:r>
              <a:rPr sz="1300" i="1" spc="0" dirty="0">
                <a:latin typeface="Times New Roman"/>
                <a:cs typeface="Times New Roman"/>
              </a:rPr>
              <a:t>/</a:t>
            </a:r>
            <a:r>
              <a:rPr sz="1300" spc="-20" dirty="0">
                <a:latin typeface="Times New Roman"/>
                <a:cs typeface="Times New Roman"/>
              </a:rPr>
              <a:t>ä</a:t>
            </a:r>
            <a:r>
              <a:rPr sz="1300" spc="-15" dirty="0">
                <a:latin typeface="Times New Roman"/>
                <a:cs typeface="Times New Roman"/>
              </a:rPr>
              <a:t>ĥ</a:t>
            </a:r>
            <a:r>
              <a:rPr sz="1300" spc="-125" dirty="0">
                <a:latin typeface="Times New Roman"/>
                <a:cs typeface="Times New Roman"/>
              </a:rPr>
              <a:t>Ï</a:t>
            </a:r>
            <a:r>
              <a:rPr sz="1300" spc="-290" dirty="0">
                <a:latin typeface="Times New Roman"/>
                <a:cs typeface="Times New Roman"/>
              </a:rPr>
              <a:t>Ē</a:t>
            </a:r>
            <a:r>
              <a:rPr sz="1300" spc="-155" dirty="0">
                <a:latin typeface="Times New Roman"/>
                <a:cs typeface="Times New Roman"/>
              </a:rPr>
              <a:t>á</a:t>
            </a:r>
            <a:r>
              <a:rPr sz="1300" spc="-530" dirty="0">
                <a:latin typeface="Times New Roman"/>
                <a:cs typeface="Times New Roman"/>
              </a:rPr>
              <a:t>Ė</a:t>
            </a:r>
            <a:r>
              <a:rPr sz="1300" spc="-680" dirty="0">
                <a:latin typeface="Times New Roman"/>
                <a:cs typeface="Times New Roman"/>
              </a:rPr>
              <a:t>Ä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60" dirty="0">
                <a:latin typeface="Times New Roman"/>
                <a:cs typeface="Times New Roman"/>
              </a:rPr>
              <a:t> </a:t>
            </a:r>
            <a:r>
              <a:rPr sz="1300" spc="-5" dirty="0">
                <a:latin typeface="Times New Roman"/>
                <a:cs typeface="Times New Roman"/>
              </a:rPr>
              <a:t>،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70" dirty="0">
                <a:latin typeface="Times New Roman"/>
                <a:cs typeface="Times New Roman"/>
              </a:rPr>
              <a:t> </a:t>
            </a:r>
            <a:r>
              <a:rPr sz="1300" spc="-305" dirty="0">
                <a:latin typeface="Times New Roman"/>
                <a:cs typeface="Times New Roman"/>
              </a:rPr>
              <a:t>Ë</a:t>
            </a:r>
            <a:r>
              <a:rPr sz="1300" spc="-55" dirty="0">
                <a:latin typeface="Times New Roman"/>
                <a:cs typeface="Times New Roman"/>
              </a:rPr>
              <a:t>ī</a:t>
            </a:r>
            <a:r>
              <a:rPr sz="1300" spc="-320" dirty="0">
                <a:latin typeface="Times New Roman"/>
                <a:cs typeface="Times New Roman"/>
              </a:rPr>
              <a:t>ė</a:t>
            </a:r>
            <a:r>
              <a:rPr sz="1300" spc="-70" dirty="0">
                <a:latin typeface="Times New Roman"/>
                <a:cs typeface="Times New Roman"/>
              </a:rPr>
              <a:t>ē</a:t>
            </a:r>
            <a:r>
              <a:rPr sz="1300" spc="-540" dirty="0">
                <a:latin typeface="Times New Roman"/>
                <a:cs typeface="Times New Roman"/>
              </a:rPr>
              <a:t>Ė</a:t>
            </a:r>
            <a:r>
              <a:rPr sz="1300" spc="-680" dirty="0">
                <a:latin typeface="Times New Roman"/>
                <a:cs typeface="Times New Roman"/>
              </a:rPr>
              <a:t>Ä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70" dirty="0">
                <a:latin typeface="Times New Roman"/>
                <a:cs typeface="Times New Roman"/>
              </a:rPr>
              <a:t> </a:t>
            </a:r>
            <a:r>
              <a:rPr sz="1300" spc="-140" dirty="0">
                <a:latin typeface="Times New Roman"/>
                <a:cs typeface="Times New Roman"/>
              </a:rPr>
              <a:t>á</a:t>
            </a:r>
            <a:r>
              <a:rPr sz="1300" spc="-55" dirty="0">
                <a:latin typeface="Times New Roman"/>
                <a:cs typeface="Times New Roman"/>
              </a:rPr>
              <a:t>ī</a:t>
            </a:r>
            <a:r>
              <a:rPr sz="1300" spc="-70" dirty="0">
                <a:latin typeface="Times New Roman"/>
                <a:cs typeface="Times New Roman"/>
              </a:rPr>
              <a:t>ě</a:t>
            </a:r>
            <a:r>
              <a:rPr sz="1300" spc="-265" dirty="0">
                <a:latin typeface="Times New Roman"/>
                <a:cs typeface="Times New Roman"/>
              </a:rPr>
              <a:t>Ă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65" dirty="0">
                <a:latin typeface="Times New Roman"/>
                <a:cs typeface="Times New Roman"/>
              </a:rPr>
              <a:t> </a:t>
            </a:r>
            <a:r>
              <a:rPr sz="1300" spc="-440" dirty="0">
                <a:latin typeface="Times New Roman"/>
                <a:cs typeface="Times New Roman"/>
              </a:rPr>
              <a:t>Ê</a:t>
            </a:r>
            <a:r>
              <a:rPr sz="1300" spc="-140" dirty="0">
                <a:latin typeface="Times New Roman"/>
                <a:cs typeface="Times New Roman"/>
              </a:rPr>
              <a:t>à</a:t>
            </a:r>
            <a:r>
              <a:rPr sz="1300" spc="-445" dirty="0">
                <a:latin typeface="Times New Roman"/>
                <a:cs typeface="Times New Roman"/>
              </a:rPr>
              <a:t>Å</a:t>
            </a:r>
            <a:r>
              <a:rPr sz="1300" spc="-270" dirty="0">
                <a:latin typeface="Times New Roman"/>
                <a:cs typeface="Times New Roman"/>
              </a:rPr>
              <a:t>ă</a:t>
            </a:r>
            <a:r>
              <a:rPr sz="1300" spc="105" dirty="0">
                <a:latin typeface="Times New Roman"/>
                <a:cs typeface="Times New Roman"/>
              </a:rPr>
              <a:t>ê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70" dirty="0">
                <a:latin typeface="Times New Roman"/>
                <a:cs typeface="Times New Roman"/>
              </a:rPr>
              <a:t> </a:t>
            </a:r>
            <a:r>
              <a:rPr sz="1300" spc="-370" dirty="0">
                <a:latin typeface="Times New Roman"/>
                <a:cs typeface="Times New Roman"/>
              </a:rPr>
              <a:t>Ę</a:t>
            </a:r>
            <a:r>
              <a:rPr sz="1300" spc="-640" dirty="0">
                <a:latin typeface="Times New Roman"/>
                <a:cs typeface="Times New Roman"/>
              </a:rPr>
              <a:t>Å</a:t>
            </a:r>
            <a:r>
              <a:rPr sz="1300" spc="-595" dirty="0">
                <a:latin typeface="Times New Roman"/>
                <a:cs typeface="Times New Roman"/>
              </a:rPr>
              <a:t>Ď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65" dirty="0">
                <a:latin typeface="Times New Roman"/>
                <a:cs typeface="Times New Roman"/>
              </a:rPr>
              <a:t> </a:t>
            </a:r>
            <a:r>
              <a:rPr sz="1300" spc="-155" dirty="0">
                <a:latin typeface="Times New Roman"/>
                <a:cs typeface="Times New Roman"/>
              </a:rPr>
              <a:t>á</a:t>
            </a:r>
            <a:r>
              <a:rPr sz="1300" spc="-490" dirty="0">
                <a:latin typeface="Times New Roman"/>
                <a:cs typeface="Times New Roman"/>
              </a:rPr>
              <a:t>ĎĤ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40" dirty="0">
                <a:latin typeface="Times New Roman"/>
                <a:cs typeface="Times New Roman"/>
              </a:rPr>
              <a:t> </a:t>
            </a:r>
            <a:r>
              <a:rPr sz="1300" spc="-95" dirty="0">
                <a:latin typeface="Times New Roman"/>
                <a:cs typeface="Times New Roman"/>
              </a:rPr>
              <a:t>.</a:t>
            </a:r>
            <a:r>
              <a:rPr sz="1300" spc="-220" dirty="0">
                <a:latin typeface="Times New Roman"/>
                <a:cs typeface="Times New Roman"/>
              </a:rPr>
              <a:t>Ë</a:t>
            </a:r>
            <a:r>
              <a:rPr sz="1300" spc="-55" dirty="0">
                <a:latin typeface="Times New Roman"/>
                <a:cs typeface="Times New Roman"/>
              </a:rPr>
              <a:t>ī</a:t>
            </a:r>
            <a:r>
              <a:rPr sz="1300" spc="-490" dirty="0">
                <a:latin typeface="Times New Roman"/>
                <a:cs typeface="Times New Roman"/>
              </a:rPr>
              <a:t>É</a:t>
            </a:r>
            <a:r>
              <a:rPr sz="1300" spc="-114" dirty="0">
                <a:latin typeface="Times New Roman"/>
                <a:cs typeface="Times New Roman"/>
              </a:rPr>
              <a:t>Ī</a:t>
            </a:r>
            <a:r>
              <a:rPr sz="1300" spc="-70" dirty="0">
                <a:latin typeface="Times New Roman"/>
                <a:cs typeface="Times New Roman"/>
              </a:rPr>
              <a:t>äáÎ</a:t>
            </a:r>
            <a:endParaRPr sz="13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165"/>
              </a:spcBef>
            </a:pPr>
            <a:r>
              <a:rPr sz="1300" spc="75" dirty="0">
                <a:latin typeface="Times New Roman"/>
                <a:cs typeface="Times New Roman"/>
              </a:rPr>
              <a:t>ĕ</a:t>
            </a:r>
            <a:r>
              <a:rPr sz="1300" spc="-290" dirty="0">
                <a:latin typeface="Times New Roman"/>
                <a:cs typeface="Times New Roman"/>
              </a:rPr>
              <a:t>Ě</a:t>
            </a:r>
            <a:r>
              <a:rPr sz="1300" spc="-445" dirty="0">
                <a:latin typeface="Times New Roman"/>
                <a:cs typeface="Times New Roman"/>
              </a:rPr>
              <a:t>Å</a:t>
            </a:r>
            <a:r>
              <a:rPr sz="1300" spc="-270" dirty="0">
                <a:latin typeface="Times New Roman"/>
                <a:cs typeface="Times New Roman"/>
              </a:rPr>
              <a:t>ă</a:t>
            </a:r>
            <a:r>
              <a:rPr sz="1300" spc="-290" dirty="0">
                <a:latin typeface="Times New Roman"/>
                <a:cs typeface="Times New Roman"/>
              </a:rPr>
              <a:t>Ě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spc="400" dirty="0">
                <a:latin typeface="Times New Roman"/>
                <a:cs typeface="Times New Roman"/>
              </a:rPr>
              <a:t>ĩ</a:t>
            </a:r>
            <a:r>
              <a:rPr sz="1300" spc="-525" dirty="0">
                <a:latin typeface="Times New Roman"/>
                <a:cs typeface="Times New Roman"/>
              </a:rPr>
              <a:t>Ċ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spc="-509" dirty="0">
                <a:latin typeface="Times New Roman"/>
                <a:cs typeface="Times New Roman"/>
              </a:rPr>
              <a:t>Å</a:t>
            </a:r>
            <a:r>
              <a:rPr sz="1300" spc="-505" dirty="0">
                <a:latin typeface="Times New Roman"/>
                <a:cs typeface="Times New Roman"/>
              </a:rPr>
              <a:t>Ģ</a:t>
            </a:r>
            <a:r>
              <a:rPr sz="1300" spc="-140" dirty="0">
                <a:latin typeface="Times New Roman"/>
                <a:cs typeface="Times New Roman"/>
              </a:rPr>
              <a:t>ã</a:t>
            </a:r>
            <a:r>
              <a:rPr sz="1300" spc="-55" dirty="0">
                <a:latin typeface="Times New Roman"/>
                <a:cs typeface="Times New Roman"/>
              </a:rPr>
              <a:t>ī</a:t>
            </a:r>
            <a:r>
              <a:rPr sz="1300" spc="-235" dirty="0">
                <a:latin typeface="Times New Roman"/>
                <a:cs typeface="Times New Roman"/>
              </a:rPr>
              <a:t>ċ</a:t>
            </a:r>
            <a:r>
              <a:rPr sz="1300" spc="-345" dirty="0">
                <a:latin typeface="Times New Roman"/>
                <a:cs typeface="Times New Roman"/>
              </a:rPr>
              <a:t>ğ</a:t>
            </a:r>
            <a:r>
              <a:rPr sz="1300" spc="-120" dirty="0">
                <a:latin typeface="Times New Roman"/>
                <a:cs typeface="Times New Roman"/>
              </a:rPr>
              <a:t>Î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åī</a:t>
            </a:r>
            <a:r>
              <a:rPr sz="1300" spc="50" dirty="0">
                <a:latin typeface="Times New Roman"/>
                <a:cs typeface="Times New Roman"/>
              </a:rPr>
              <a:t>ë</a:t>
            </a:r>
            <a:r>
              <a:rPr sz="1300" spc="-535" dirty="0">
                <a:latin typeface="Times New Roman"/>
                <a:cs typeface="Times New Roman"/>
              </a:rPr>
              <a:t>Ė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spc="-165" dirty="0">
                <a:latin typeface="Times New Roman"/>
                <a:cs typeface="Times New Roman"/>
              </a:rPr>
              <a:t>ġ</a:t>
            </a:r>
            <a:r>
              <a:rPr sz="1300" spc="-125" dirty="0">
                <a:latin typeface="Times New Roman"/>
                <a:cs typeface="Times New Roman"/>
              </a:rPr>
              <a:t>Î</a:t>
            </a:r>
            <a:r>
              <a:rPr sz="1300" spc="-140" dirty="0">
                <a:latin typeface="Times New Roman"/>
                <a:cs typeface="Times New Roman"/>
              </a:rPr>
              <a:t>à</a:t>
            </a:r>
            <a:r>
              <a:rPr sz="1300" spc="-445" dirty="0">
                <a:latin typeface="Times New Roman"/>
                <a:cs typeface="Times New Roman"/>
              </a:rPr>
              <a:t>Å</a:t>
            </a:r>
            <a:r>
              <a:rPr sz="1300" spc="-270" dirty="0">
                <a:latin typeface="Times New Roman"/>
                <a:cs typeface="Times New Roman"/>
              </a:rPr>
              <a:t>ă</a:t>
            </a:r>
            <a:r>
              <a:rPr sz="1300" spc="105" dirty="0">
                <a:latin typeface="Times New Roman"/>
                <a:cs typeface="Times New Roman"/>
              </a:rPr>
              <a:t>ê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spc="-140" dirty="0">
                <a:latin typeface="Times New Roman"/>
                <a:cs typeface="Times New Roman"/>
              </a:rPr>
              <a:t>á</a:t>
            </a:r>
            <a:r>
              <a:rPr sz="1300" spc="-515" dirty="0">
                <a:latin typeface="Times New Roman"/>
                <a:cs typeface="Times New Roman"/>
              </a:rPr>
              <a:t>ď</a:t>
            </a:r>
            <a:r>
              <a:rPr sz="1300" spc="-235" dirty="0">
                <a:latin typeface="Times New Roman"/>
                <a:cs typeface="Times New Roman"/>
              </a:rPr>
              <a:t>ċ</a:t>
            </a:r>
            <a:r>
              <a:rPr sz="1300" spc="-120" dirty="0">
                <a:latin typeface="Times New Roman"/>
                <a:cs typeface="Times New Roman"/>
              </a:rPr>
              <a:t>Î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spc="114" dirty="0">
                <a:latin typeface="Times New Roman"/>
                <a:cs typeface="Times New Roman"/>
              </a:rPr>
              <a:t>ħ</a:t>
            </a:r>
            <a:r>
              <a:rPr sz="1300" spc="-540" dirty="0">
                <a:latin typeface="Times New Roman"/>
                <a:cs typeface="Times New Roman"/>
              </a:rPr>
              <a:t>Ė</a:t>
            </a:r>
            <a:r>
              <a:rPr sz="1300" spc="-715" dirty="0">
                <a:latin typeface="Times New Roman"/>
                <a:cs typeface="Times New Roman"/>
              </a:rPr>
              <a:t>¾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spc="-305" dirty="0">
                <a:latin typeface="Times New Roman"/>
                <a:cs typeface="Times New Roman"/>
              </a:rPr>
              <a:t>Ë</a:t>
            </a:r>
            <a:r>
              <a:rPr sz="1300" spc="-565" dirty="0">
                <a:latin typeface="Times New Roman"/>
                <a:cs typeface="Times New Roman"/>
              </a:rPr>
              <a:t>Ċ</a:t>
            </a:r>
            <a:r>
              <a:rPr sz="1300" spc="-600" dirty="0">
                <a:latin typeface="Times New Roman"/>
                <a:cs typeface="Times New Roman"/>
              </a:rPr>
              <a:t>Å</a:t>
            </a:r>
            <a:r>
              <a:rPr sz="1300" spc="434" dirty="0">
                <a:latin typeface="Times New Roman"/>
                <a:cs typeface="Times New Roman"/>
              </a:rPr>
              <a:t>ö</a:t>
            </a:r>
            <a:r>
              <a:rPr sz="1300" spc="-715" dirty="0">
                <a:latin typeface="Times New Roman"/>
                <a:cs typeface="Times New Roman"/>
              </a:rPr>
              <a:t>¾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spc="-5" dirty="0">
                <a:latin typeface="Times New Roman"/>
                <a:cs typeface="Times New Roman"/>
              </a:rPr>
              <a:t>،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spc="90" dirty="0">
                <a:latin typeface="Times New Roman"/>
                <a:cs typeface="Times New Roman"/>
              </a:rPr>
              <a:t>ĕ</a:t>
            </a:r>
            <a:r>
              <a:rPr sz="1300" spc="-635" dirty="0">
                <a:latin typeface="Times New Roman"/>
                <a:cs typeface="Times New Roman"/>
              </a:rPr>
              <a:t>Ó</a:t>
            </a:r>
            <a:r>
              <a:rPr sz="1300" spc="-290" dirty="0">
                <a:latin typeface="Times New Roman"/>
                <a:cs typeface="Times New Roman"/>
              </a:rPr>
              <a:t>Ě</a:t>
            </a:r>
            <a:r>
              <a:rPr sz="1300" spc="-210" dirty="0">
                <a:latin typeface="Times New Roman"/>
                <a:cs typeface="Times New Roman"/>
              </a:rPr>
              <a:t>ĮÄ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spc="-165" dirty="0">
                <a:latin typeface="Times New Roman"/>
                <a:cs typeface="Times New Roman"/>
              </a:rPr>
              <a:t>ġ</a:t>
            </a:r>
            <a:r>
              <a:rPr sz="1300" spc="-395" dirty="0">
                <a:latin typeface="Times New Roman"/>
                <a:cs typeface="Times New Roman"/>
              </a:rPr>
              <a:t>ÖĥĖÄ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spc="125" dirty="0">
                <a:latin typeface="Times New Roman"/>
                <a:cs typeface="Times New Roman"/>
              </a:rPr>
              <a:t>ħ</a:t>
            </a:r>
            <a:r>
              <a:rPr sz="1300" spc="-320" dirty="0">
                <a:latin typeface="Times New Roman"/>
                <a:cs typeface="Times New Roman"/>
              </a:rPr>
              <a:t>ė</a:t>
            </a:r>
            <a:r>
              <a:rPr sz="1300" spc="-265" dirty="0">
                <a:latin typeface="Times New Roman"/>
                <a:cs typeface="Times New Roman"/>
              </a:rPr>
              <a:t>Ă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spc="-440" dirty="0">
                <a:latin typeface="Times New Roman"/>
                <a:cs typeface="Times New Roman"/>
              </a:rPr>
              <a:t>Ê</a:t>
            </a:r>
            <a:r>
              <a:rPr sz="1300" spc="-130" dirty="0">
                <a:latin typeface="Times New Roman"/>
                <a:cs typeface="Times New Roman"/>
              </a:rPr>
              <a:t>ä</a:t>
            </a:r>
            <a:r>
              <a:rPr sz="1300" spc="-204" dirty="0">
                <a:latin typeface="Times New Roman"/>
                <a:cs typeface="Times New Roman"/>
              </a:rPr>
              <a:t>Ĥ</a:t>
            </a:r>
            <a:r>
              <a:rPr sz="1300" spc="-140" dirty="0">
                <a:latin typeface="Times New Roman"/>
                <a:cs typeface="Times New Roman"/>
              </a:rPr>
              <a:t>á</a:t>
            </a:r>
            <a:r>
              <a:rPr sz="1300" spc="-540" dirty="0">
                <a:latin typeface="Times New Roman"/>
                <a:cs typeface="Times New Roman"/>
              </a:rPr>
              <a:t>Ė</a:t>
            </a:r>
            <a:r>
              <a:rPr sz="1300" spc="-680" dirty="0">
                <a:latin typeface="Times New Roman"/>
                <a:cs typeface="Times New Roman"/>
              </a:rPr>
              <a:t>Ä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spc="-140" dirty="0">
                <a:latin typeface="Times New Roman"/>
                <a:cs typeface="Times New Roman"/>
              </a:rPr>
              <a:t>á</a:t>
            </a:r>
            <a:r>
              <a:rPr sz="1300" spc="-515" dirty="0">
                <a:latin typeface="Times New Roman"/>
                <a:cs typeface="Times New Roman"/>
              </a:rPr>
              <a:t>ď</a:t>
            </a:r>
            <a:r>
              <a:rPr sz="1300" spc="-70" dirty="0">
                <a:latin typeface="Times New Roman"/>
                <a:cs typeface="Times New Roman"/>
              </a:rPr>
              <a:t>ă</a:t>
            </a:r>
            <a:r>
              <a:rPr sz="1300" spc="-535" dirty="0">
                <a:latin typeface="Times New Roman"/>
                <a:cs typeface="Times New Roman"/>
              </a:rPr>
              <a:t>Ė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spc="-305" dirty="0">
                <a:latin typeface="Times New Roman"/>
                <a:cs typeface="Times New Roman"/>
              </a:rPr>
              <a:t>Ë</a:t>
            </a:r>
            <a:r>
              <a:rPr sz="1300" spc="-290" dirty="0">
                <a:latin typeface="Times New Roman"/>
                <a:cs typeface="Times New Roman"/>
              </a:rPr>
              <a:t>Ě</a:t>
            </a:r>
            <a:r>
              <a:rPr sz="1300" spc="-350" dirty="0">
                <a:latin typeface="Times New Roman"/>
                <a:cs typeface="Times New Roman"/>
              </a:rPr>
              <a:t>æĳĖÄ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spc="-254" dirty="0">
                <a:latin typeface="Times New Roman"/>
                <a:cs typeface="Times New Roman"/>
              </a:rPr>
              <a:t>ÌÅÖ</a:t>
            </a:r>
            <a:r>
              <a:rPr sz="1300" spc="-300" dirty="0">
                <a:latin typeface="Times New Roman"/>
                <a:cs typeface="Times New Roman"/>
              </a:rPr>
              <a:t>Å</a:t>
            </a:r>
            <a:r>
              <a:rPr sz="1300" spc="-55" dirty="0">
                <a:latin typeface="Times New Roman"/>
                <a:cs typeface="Times New Roman"/>
              </a:rPr>
              <a:t>ī</a:t>
            </a:r>
            <a:r>
              <a:rPr sz="1300" spc="-125" dirty="0">
                <a:latin typeface="Times New Roman"/>
                <a:cs typeface="Times New Roman"/>
              </a:rPr>
              <a:t>Ï</a:t>
            </a:r>
            <a:r>
              <a:rPr sz="1300" spc="-385" dirty="0">
                <a:latin typeface="Times New Roman"/>
                <a:cs typeface="Times New Roman"/>
              </a:rPr>
              <a:t>ÚĲ</a:t>
            </a:r>
            <a:r>
              <a:rPr sz="1300" spc="-390" dirty="0">
                <a:latin typeface="Times New Roman"/>
                <a:cs typeface="Times New Roman"/>
              </a:rPr>
              <a:t>Ä</a:t>
            </a:r>
            <a:r>
              <a:rPr sz="1300" spc="-385" dirty="0">
                <a:latin typeface="Times New Roman"/>
                <a:cs typeface="Times New Roman"/>
              </a:rPr>
              <a:t>Ĥ</a:t>
            </a:r>
            <a:endParaRPr sz="1300">
              <a:latin typeface="Times New Roman"/>
              <a:cs typeface="Times New Roman"/>
            </a:endParaRPr>
          </a:p>
          <a:p>
            <a:pPr marR="5715" algn="r">
              <a:lnSpc>
                <a:spcPct val="100000"/>
              </a:lnSpc>
              <a:spcBef>
                <a:spcPts val="155"/>
              </a:spcBef>
            </a:pPr>
            <a:r>
              <a:rPr sz="1300" spc="0" dirty="0">
                <a:latin typeface="Times New Roman"/>
                <a:cs typeface="Times New Roman"/>
              </a:rPr>
              <a:t>.</a:t>
            </a:r>
            <a:r>
              <a:rPr sz="1300" spc="-305" dirty="0">
                <a:latin typeface="Times New Roman"/>
                <a:cs typeface="Times New Roman"/>
              </a:rPr>
              <a:t>Ë</a:t>
            </a:r>
            <a:r>
              <a:rPr sz="1300" spc="-55" dirty="0">
                <a:latin typeface="Times New Roman"/>
                <a:cs typeface="Times New Roman"/>
              </a:rPr>
              <a:t>ī</a:t>
            </a:r>
            <a:r>
              <a:rPr sz="1300" spc="-310" dirty="0">
                <a:latin typeface="Times New Roman"/>
                <a:cs typeface="Times New Roman"/>
              </a:rPr>
              <a:t>ė</a:t>
            </a:r>
            <a:r>
              <a:rPr sz="1300" spc="-70" dirty="0">
                <a:latin typeface="Times New Roman"/>
                <a:cs typeface="Times New Roman"/>
              </a:rPr>
              <a:t>ē</a:t>
            </a:r>
            <a:r>
              <a:rPr sz="1300" spc="-540" dirty="0">
                <a:latin typeface="Times New Roman"/>
                <a:cs typeface="Times New Roman"/>
              </a:rPr>
              <a:t>Ė</a:t>
            </a:r>
            <a:r>
              <a:rPr sz="1300" spc="-565" dirty="0">
                <a:latin typeface="Times New Roman"/>
                <a:cs typeface="Times New Roman"/>
              </a:rPr>
              <a:t>ÅÈ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395" dirty="0">
                <a:latin typeface="Times New Roman"/>
                <a:cs typeface="Times New Roman"/>
              </a:rPr>
              <a:t>ĩ</a:t>
            </a:r>
            <a:r>
              <a:rPr sz="1300" spc="-540" dirty="0">
                <a:latin typeface="Times New Roman"/>
                <a:cs typeface="Times New Roman"/>
              </a:rPr>
              <a:t>Ė</a:t>
            </a:r>
            <a:r>
              <a:rPr sz="1300" spc="275" dirty="0">
                <a:latin typeface="Times New Roman"/>
                <a:cs typeface="Times New Roman"/>
              </a:rPr>
              <a:t>Ĭ</a:t>
            </a:r>
            <a:r>
              <a:rPr sz="1300" spc="-680" dirty="0">
                <a:latin typeface="Times New Roman"/>
                <a:cs typeface="Times New Roman"/>
              </a:rPr>
              <a:t>Ä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95" dirty="0">
                <a:latin typeface="Times New Roman"/>
                <a:cs typeface="Times New Roman"/>
              </a:rPr>
              <a:t>Ç</a:t>
            </a:r>
            <a:r>
              <a:rPr sz="1300" spc="55" dirty="0">
                <a:latin typeface="Times New Roman"/>
                <a:cs typeface="Times New Roman"/>
              </a:rPr>
              <a:t>ê</a:t>
            </a:r>
            <a:r>
              <a:rPr sz="1300" spc="-640" dirty="0">
                <a:latin typeface="Times New Roman"/>
                <a:cs typeface="Times New Roman"/>
              </a:rPr>
              <a:t>Å</a:t>
            </a:r>
            <a:r>
              <a:rPr sz="1300" spc="-425" dirty="0">
                <a:latin typeface="Times New Roman"/>
                <a:cs typeface="Times New Roman"/>
              </a:rPr>
              <a:t>Û</a:t>
            </a:r>
            <a:r>
              <a:rPr sz="1300" spc="-370" dirty="0">
                <a:latin typeface="Times New Roman"/>
                <a:cs typeface="Times New Roman"/>
              </a:rPr>
              <a:t>Ė</a:t>
            </a:r>
            <a:r>
              <a:rPr sz="1300" spc="-680" dirty="0">
                <a:latin typeface="Times New Roman"/>
                <a:cs typeface="Times New Roman"/>
              </a:rPr>
              <a:t>Ä</a:t>
            </a:r>
            <a:endParaRPr sz="13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1165"/>
              </a:spcBef>
            </a:pPr>
            <a:r>
              <a:rPr sz="1300" spc="-10" dirty="0">
                <a:latin typeface="Times New Roman"/>
                <a:cs typeface="Times New Roman"/>
              </a:rPr>
              <a:t>Ð</a:t>
            </a:r>
            <a:r>
              <a:rPr sz="1300" spc="-155" dirty="0">
                <a:latin typeface="Times New Roman"/>
                <a:cs typeface="Times New Roman"/>
              </a:rPr>
              <a:t>á</a:t>
            </a:r>
            <a:r>
              <a:rPr sz="1300" spc="-195" dirty="0">
                <a:latin typeface="Times New Roman"/>
                <a:cs typeface="Times New Roman"/>
              </a:rPr>
              <a:t>Úº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80" dirty="0">
                <a:latin typeface="Times New Roman"/>
                <a:cs typeface="Times New Roman"/>
              </a:rPr>
              <a:t> </a:t>
            </a:r>
            <a:r>
              <a:rPr sz="1300" spc="-140" dirty="0">
                <a:latin typeface="Times New Roman"/>
                <a:cs typeface="Times New Roman"/>
              </a:rPr>
              <a:t>ę</a:t>
            </a:r>
            <a:r>
              <a:rPr sz="1300" spc="-145" dirty="0">
                <a:latin typeface="Times New Roman"/>
                <a:cs typeface="Times New Roman"/>
              </a:rPr>
              <a:t>ģ</a:t>
            </a:r>
            <a:r>
              <a:rPr sz="1300" spc="-490" dirty="0">
                <a:latin typeface="Times New Roman"/>
                <a:cs typeface="Times New Roman"/>
              </a:rPr>
              <a:t>È</a:t>
            </a:r>
            <a:r>
              <a:rPr sz="1300" spc="-280" dirty="0">
                <a:latin typeface="Times New Roman"/>
                <a:cs typeface="Times New Roman"/>
              </a:rPr>
              <a:t>ÅëĒ</a:t>
            </a:r>
            <a:r>
              <a:rPr sz="1300" spc="-720" dirty="0">
                <a:latin typeface="Times New Roman"/>
                <a:cs typeface="Times New Roman"/>
              </a:rPr>
              <a:t>¾</a:t>
            </a:r>
            <a:r>
              <a:rPr sz="1300" spc="-385" dirty="0">
                <a:latin typeface="Times New Roman"/>
                <a:cs typeface="Times New Roman"/>
              </a:rPr>
              <a:t>Ĥ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75" dirty="0">
                <a:latin typeface="Times New Roman"/>
                <a:cs typeface="Times New Roman"/>
              </a:rPr>
              <a:t> </a:t>
            </a:r>
            <a:r>
              <a:rPr sz="1300" spc="-145" dirty="0">
                <a:latin typeface="Times New Roman"/>
                <a:cs typeface="Times New Roman"/>
              </a:rPr>
              <a:t>ĝī</a:t>
            </a:r>
            <a:r>
              <a:rPr sz="1300" spc="-220" dirty="0">
                <a:latin typeface="Times New Roman"/>
                <a:cs typeface="Times New Roman"/>
              </a:rPr>
              <a:t>È</a:t>
            </a:r>
            <a:r>
              <a:rPr sz="1300" spc="-70" dirty="0">
                <a:latin typeface="Times New Roman"/>
                <a:cs typeface="Times New Roman"/>
              </a:rPr>
              <a:t>äáÏě</a:t>
            </a:r>
            <a:r>
              <a:rPr sz="1300" spc="-540" dirty="0">
                <a:latin typeface="Times New Roman"/>
                <a:cs typeface="Times New Roman"/>
              </a:rPr>
              <a:t>Ė</a:t>
            </a:r>
            <a:r>
              <a:rPr sz="1300" spc="-680" dirty="0">
                <a:latin typeface="Times New Roman"/>
                <a:cs typeface="Times New Roman"/>
              </a:rPr>
              <a:t>Ä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80" dirty="0">
                <a:latin typeface="Times New Roman"/>
                <a:cs typeface="Times New Roman"/>
              </a:rPr>
              <a:t> </a:t>
            </a:r>
            <a:r>
              <a:rPr sz="1300" spc="180" dirty="0">
                <a:latin typeface="Times New Roman"/>
                <a:cs typeface="Times New Roman"/>
              </a:rPr>
              <a:t>ĉ</a:t>
            </a:r>
            <a:r>
              <a:rPr sz="1300" spc="140" dirty="0">
                <a:latin typeface="Times New Roman"/>
                <a:cs typeface="Times New Roman"/>
              </a:rPr>
              <a:t>Ī</a:t>
            </a:r>
            <a:r>
              <a:rPr sz="1300" spc="-10" dirty="0">
                <a:latin typeface="Times New Roman"/>
                <a:cs typeface="Times New Roman"/>
              </a:rPr>
              <a:t>å</a:t>
            </a:r>
            <a:r>
              <a:rPr sz="1300" spc="-5" dirty="0">
                <a:latin typeface="Times New Roman"/>
                <a:cs typeface="Times New Roman"/>
              </a:rPr>
              <a:t>ă</a:t>
            </a:r>
            <a:r>
              <a:rPr sz="1300" spc="-120" dirty="0">
                <a:latin typeface="Times New Roman"/>
                <a:cs typeface="Times New Roman"/>
              </a:rPr>
              <a:t>Î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70" dirty="0">
                <a:latin typeface="Times New Roman"/>
                <a:cs typeface="Times New Roman"/>
              </a:rPr>
              <a:t> </a:t>
            </a:r>
            <a:r>
              <a:rPr sz="1300" spc="114" dirty="0">
                <a:latin typeface="Times New Roman"/>
                <a:cs typeface="Times New Roman"/>
              </a:rPr>
              <a:t>ħ</a:t>
            </a:r>
            <a:r>
              <a:rPr sz="1300" spc="-540" dirty="0">
                <a:latin typeface="Times New Roman"/>
                <a:cs typeface="Times New Roman"/>
              </a:rPr>
              <a:t>Ė</a:t>
            </a:r>
            <a:r>
              <a:rPr sz="1300" spc="-715" dirty="0">
                <a:latin typeface="Times New Roman"/>
                <a:cs typeface="Times New Roman"/>
              </a:rPr>
              <a:t>¾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80" dirty="0">
                <a:latin typeface="Times New Roman"/>
                <a:cs typeface="Times New Roman"/>
              </a:rPr>
              <a:t> </a:t>
            </a:r>
            <a:r>
              <a:rPr sz="1300" spc="-45" dirty="0">
                <a:latin typeface="Times New Roman"/>
                <a:cs typeface="Times New Roman"/>
              </a:rPr>
              <a:t>Ç</a:t>
            </a:r>
            <a:r>
              <a:rPr sz="1300" spc="-30" dirty="0">
                <a:latin typeface="Times New Roman"/>
                <a:cs typeface="Times New Roman"/>
              </a:rPr>
              <a:t>Î</a:t>
            </a:r>
            <a:r>
              <a:rPr sz="1300" spc="-445" dirty="0">
                <a:latin typeface="Times New Roman"/>
                <a:cs typeface="Times New Roman"/>
              </a:rPr>
              <a:t>Å</a:t>
            </a:r>
            <a:r>
              <a:rPr sz="1300" spc="-270" dirty="0">
                <a:latin typeface="Times New Roman"/>
                <a:cs typeface="Times New Roman"/>
              </a:rPr>
              <a:t>ē</a:t>
            </a:r>
            <a:r>
              <a:rPr sz="1300" spc="-70" dirty="0">
                <a:latin typeface="Times New Roman"/>
                <a:cs typeface="Times New Roman"/>
              </a:rPr>
              <a:t>ě</a:t>
            </a:r>
            <a:r>
              <a:rPr sz="1300" spc="-540" dirty="0">
                <a:latin typeface="Times New Roman"/>
                <a:cs typeface="Times New Roman"/>
              </a:rPr>
              <a:t>Ė</a:t>
            </a:r>
            <a:r>
              <a:rPr sz="1300" spc="-680" dirty="0">
                <a:latin typeface="Times New Roman"/>
                <a:cs typeface="Times New Roman"/>
              </a:rPr>
              <a:t>Ä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8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ء</a:t>
            </a:r>
            <a:r>
              <a:rPr sz="1300" spc="-685" dirty="0">
                <a:latin typeface="Times New Roman"/>
                <a:cs typeface="Times New Roman"/>
              </a:rPr>
              <a:t>Ä</a:t>
            </a:r>
            <a:r>
              <a:rPr sz="1300" spc="-190" dirty="0">
                <a:latin typeface="Times New Roman"/>
                <a:cs typeface="Times New Roman"/>
              </a:rPr>
              <a:t>äáĚĤ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75" dirty="0">
                <a:latin typeface="Times New Roman"/>
                <a:cs typeface="Times New Roman"/>
              </a:rPr>
              <a:t> </a:t>
            </a:r>
            <a:r>
              <a:rPr sz="1300" spc="-305" dirty="0">
                <a:latin typeface="Times New Roman"/>
                <a:cs typeface="Times New Roman"/>
              </a:rPr>
              <a:t>Ë</a:t>
            </a:r>
            <a:r>
              <a:rPr sz="1300" spc="-125" dirty="0">
                <a:latin typeface="Times New Roman"/>
                <a:cs typeface="Times New Roman"/>
              </a:rPr>
              <a:t>Ī</a:t>
            </a:r>
            <a:r>
              <a:rPr sz="1300" spc="-140" dirty="0">
                <a:latin typeface="Times New Roman"/>
                <a:cs typeface="Times New Roman"/>
              </a:rPr>
              <a:t>ã</a:t>
            </a:r>
            <a:r>
              <a:rPr sz="1300" spc="-55" dirty="0">
                <a:latin typeface="Times New Roman"/>
                <a:cs typeface="Times New Roman"/>
              </a:rPr>
              <a:t>ī</a:t>
            </a:r>
            <a:r>
              <a:rPr sz="1300" spc="-250" dirty="0">
                <a:latin typeface="Times New Roman"/>
                <a:cs typeface="Times New Roman"/>
              </a:rPr>
              <a:t>ċ</a:t>
            </a:r>
            <a:r>
              <a:rPr sz="1300" spc="-335" dirty="0">
                <a:latin typeface="Times New Roman"/>
                <a:cs typeface="Times New Roman"/>
              </a:rPr>
              <a:t>ğ</a:t>
            </a:r>
            <a:r>
              <a:rPr sz="1300" spc="-114" dirty="0">
                <a:latin typeface="Times New Roman"/>
                <a:cs typeface="Times New Roman"/>
              </a:rPr>
              <a:t>Ï</a:t>
            </a:r>
            <a:r>
              <a:rPr sz="1300" spc="-540" dirty="0">
                <a:latin typeface="Times New Roman"/>
                <a:cs typeface="Times New Roman"/>
              </a:rPr>
              <a:t>Ė</a:t>
            </a:r>
            <a:r>
              <a:rPr sz="1300" spc="-680" dirty="0">
                <a:latin typeface="Times New Roman"/>
                <a:cs typeface="Times New Roman"/>
              </a:rPr>
              <a:t>Ä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80" dirty="0">
                <a:latin typeface="Times New Roman"/>
                <a:cs typeface="Times New Roman"/>
              </a:rPr>
              <a:t> </a:t>
            </a:r>
            <a:r>
              <a:rPr sz="1300" spc="-305" dirty="0">
                <a:latin typeface="Times New Roman"/>
                <a:cs typeface="Times New Roman"/>
              </a:rPr>
              <a:t>Ë</a:t>
            </a:r>
            <a:r>
              <a:rPr sz="1300" spc="-125" dirty="0">
                <a:latin typeface="Times New Roman"/>
                <a:cs typeface="Times New Roman"/>
              </a:rPr>
              <a:t>Ī</a:t>
            </a:r>
            <a:r>
              <a:rPr sz="1300" spc="60" dirty="0">
                <a:latin typeface="Times New Roman"/>
                <a:cs typeface="Times New Roman"/>
              </a:rPr>
              <a:t>ä</a:t>
            </a:r>
            <a:r>
              <a:rPr sz="1300" spc="-204" dirty="0">
                <a:latin typeface="Times New Roman"/>
                <a:cs typeface="Times New Roman"/>
              </a:rPr>
              <a:t>ÅÎå</a:t>
            </a:r>
            <a:r>
              <a:rPr sz="1300" spc="-175" dirty="0">
                <a:latin typeface="Times New Roman"/>
                <a:cs typeface="Times New Roman"/>
              </a:rPr>
              <a:t>ē</a:t>
            </a:r>
            <a:r>
              <a:rPr sz="1300" spc="100" dirty="0">
                <a:latin typeface="Times New Roman"/>
                <a:cs typeface="Times New Roman"/>
              </a:rPr>
              <a:t>ë</a:t>
            </a:r>
            <a:r>
              <a:rPr sz="1300" spc="-540" dirty="0">
                <a:latin typeface="Times New Roman"/>
                <a:cs typeface="Times New Roman"/>
              </a:rPr>
              <a:t>Ė</a:t>
            </a:r>
            <a:r>
              <a:rPr sz="1300" spc="-680" dirty="0">
                <a:latin typeface="Times New Roman"/>
                <a:cs typeface="Times New Roman"/>
              </a:rPr>
              <a:t>Ä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 </a:t>
            </a:r>
            <a:r>
              <a:rPr sz="1300" spc="-440" dirty="0">
                <a:latin typeface="Times New Roman"/>
                <a:cs typeface="Times New Roman"/>
              </a:rPr>
              <a:t>Ê</a:t>
            </a:r>
            <a:r>
              <a:rPr sz="1300" spc="-130" dirty="0">
                <a:latin typeface="Times New Roman"/>
                <a:cs typeface="Times New Roman"/>
              </a:rPr>
              <a:t>ä</a:t>
            </a:r>
            <a:r>
              <a:rPr sz="1300" spc="-204" dirty="0">
                <a:latin typeface="Times New Roman"/>
                <a:cs typeface="Times New Roman"/>
              </a:rPr>
              <a:t>Ĥ</a:t>
            </a:r>
            <a:r>
              <a:rPr sz="1300" spc="-145" dirty="0">
                <a:latin typeface="Times New Roman"/>
                <a:cs typeface="Times New Roman"/>
              </a:rPr>
              <a:t>à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85" dirty="0">
                <a:latin typeface="Times New Roman"/>
                <a:cs typeface="Times New Roman"/>
              </a:rPr>
              <a:t> </a:t>
            </a:r>
            <a:r>
              <a:rPr sz="1300" spc="5" dirty="0">
                <a:latin typeface="Times New Roman"/>
                <a:cs typeface="Times New Roman"/>
              </a:rPr>
              <a:t>Ĉ</a:t>
            </a:r>
            <a:r>
              <a:rPr sz="1300" spc="-5" dirty="0">
                <a:latin typeface="Times New Roman"/>
                <a:cs typeface="Times New Roman"/>
              </a:rPr>
              <a:t>á</a:t>
            </a:r>
            <a:r>
              <a:rPr sz="1300" spc="-145" dirty="0">
                <a:latin typeface="Times New Roman"/>
                <a:cs typeface="Times New Roman"/>
              </a:rPr>
              <a:t>ģ</a:t>
            </a:r>
            <a:r>
              <a:rPr sz="1300" spc="-125" dirty="0">
                <a:latin typeface="Times New Roman"/>
                <a:cs typeface="Times New Roman"/>
              </a:rPr>
              <a:t>Î</a:t>
            </a:r>
            <a:r>
              <a:rPr sz="1300" spc="-385" dirty="0">
                <a:latin typeface="Times New Roman"/>
                <a:cs typeface="Times New Roman"/>
              </a:rPr>
              <a:t>Ĥ</a:t>
            </a:r>
            <a:endParaRPr sz="13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10000"/>
              </a:lnSpc>
            </a:pPr>
            <a:r>
              <a:rPr sz="1300" spc="-155" dirty="0">
                <a:latin typeface="Times New Roman"/>
                <a:cs typeface="Times New Roman"/>
              </a:rPr>
              <a:t>á</a:t>
            </a:r>
            <a:r>
              <a:rPr sz="1300" spc="-45" dirty="0">
                <a:latin typeface="Times New Roman"/>
                <a:cs typeface="Times New Roman"/>
              </a:rPr>
              <a:t>ī</a:t>
            </a:r>
            <a:r>
              <a:rPr sz="1300" spc="-295" dirty="0">
                <a:latin typeface="Times New Roman"/>
                <a:cs typeface="Times New Roman"/>
              </a:rPr>
              <a:t>ĂÄĥ</a:t>
            </a:r>
            <a:r>
              <a:rPr sz="1300" spc="-200" dirty="0">
                <a:latin typeface="Times New Roman"/>
                <a:cs typeface="Times New Roman"/>
              </a:rPr>
              <a:t>ě</a:t>
            </a:r>
            <a:r>
              <a:rPr sz="1300" spc="-540" dirty="0">
                <a:latin typeface="Times New Roman"/>
                <a:cs typeface="Times New Roman"/>
              </a:rPr>
              <a:t>Ė</a:t>
            </a:r>
            <a:r>
              <a:rPr sz="1300" spc="-680" dirty="0">
                <a:latin typeface="Times New Roman"/>
                <a:cs typeface="Times New Roman"/>
              </a:rPr>
              <a:t>Ä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80" dirty="0">
                <a:latin typeface="Times New Roman"/>
                <a:cs typeface="Times New Roman"/>
              </a:rPr>
              <a:t> </a:t>
            </a:r>
            <a:r>
              <a:rPr sz="1300" spc="-155" dirty="0">
                <a:latin typeface="Times New Roman"/>
                <a:cs typeface="Times New Roman"/>
              </a:rPr>
              <a:t>ę</a:t>
            </a:r>
            <a:r>
              <a:rPr sz="1300" spc="-55" dirty="0">
                <a:latin typeface="Times New Roman"/>
                <a:cs typeface="Times New Roman"/>
              </a:rPr>
              <a:t>ī</a:t>
            </a:r>
            <a:r>
              <a:rPr sz="1300" spc="-120" dirty="0">
                <a:latin typeface="Times New Roman"/>
                <a:cs typeface="Times New Roman"/>
              </a:rPr>
              <a:t>ÿ</a:t>
            </a:r>
            <a:r>
              <a:rPr sz="1300" spc="-114" dirty="0">
                <a:latin typeface="Times New Roman"/>
                <a:cs typeface="Times New Roman"/>
              </a:rPr>
              <a:t>ğÎ</a:t>
            </a:r>
            <a:r>
              <a:rPr sz="1300" spc="-385" dirty="0">
                <a:latin typeface="Times New Roman"/>
                <a:cs typeface="Times New Roman"/>
              </a:rPr>
              <a:t>Ĥ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8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ÌĳêÄå</a:t>
            </a:r>
            <a:r>
              <a:rPr sz="1300" spc="-5" dirty="0">
                <a:latin typeface="Times New Roman"/>
                <a:cs typeface="Times New Roman"/>
              </a:rPr>
              <a:t>ě</a:t>
            </a:r>
            <a:r>
              <a:rPr sz="1300" spc="-540" dirty="0">
                <a:latin typeface="Times New Roman"/>
                <a:cs typeface="Times New Roman"/>
              </a:rPr>
              <a:t>Ė</a:t>
            </a:r>
            <a:r>
              <a:rPr sz="1300" spc="-685" dirty="0">
                <a:latin typeface="Times New Roman"/>
                <a:cs typeface="Times New Roman"/>
              </a:rPr>
              <a:t>Ä</a:t>
            </a:r>
            <a:r>
              <a:rPr sz="1300" spc="-385" dirty="0">
                <a:latin typeface="Times New Roman"/>
                <a:cs typeface="Times New Roman"/>
              </a:rPr>
              <a:t>Ĥ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75" dirty="0">
                <a:latin typeface="Times New Roman"/>
                <a:cs typeface="Times New Roman"/>
              </a:rPr>
              <a:t> </a:t>
            </a:r>
            <a:r>
              <a:rPr sz="1300" spc="-245" dirty="0">
                <a:latin typeface="Times New Roman"/>
                <a:cs typeface="Times New Roman"/>
              </a:rPr>
              <a:t>ÌÅÈÅû</a:t>
            </a:r>
            <a:r>
              <a:rPr sz="1300" spc="-225" dirty="0">
                <a:latin typeface="Times New Roman"/>
                <a:cs typeface="Times New Roman"/>
              </a:rPr>
              <a:t>ß</a:t>
            </a:r>
            <a:r>
              <a:rPr sz="1300" spc="-280" dirty="0">
                <a:latin typeface="Times New Roman"/>
                <a:cs typeface="Times New Roman"/>
              </a:rPr>
              <a:t>Ė</a:t>
            </a:r>
            <a:r>
              <a:rPr sz="1300" spc="-680" dirty="0">
                <a:latin typeface="Times New Roman"/>
                <a:cs typeface="Times New Roman"/>
              </a:rPr>
              <a:t>Ä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80" dirty="0">
                <a:latin typeface="Times New Roman"/>
                <a:cs typeface="Times New Roman"/>
              </a:rPr>
              <a:t> </a:t>
            </a:r>
            <a:r>
              <a:rPr sz="1300" spc="-305" dirty="0">
                <a:latin typeface="Times New Roman"/>
                <a:cs typeface="Times New Roman"/>
              </a:rPr>
              <a:t>Ë</a:t>
            </a:r>
            <a:r>
              <a:rPr sz="1300" spc="-480" dirty="0">
                <a:latin typeface="Times New Roman"/>
                <a:cs typeface="Times New Roman"/>
              </a:rPr>
              <a:t>È</a:t>
            </a:r>
            <a:r>
              <a:rPr sz="1300" spc="-355" dirty="0">
                <a:latin typeface="Times New Roman"/>
                <a:cs typeface="Times New Roman"/>
              </a:rPr>
              <a:t>ÅÏĒ</a:t>
            </a:r>
            <a:r>
              <a:rPr sz="1300" spc="-385" dirty="0">
                <a:latin typeface="Times New Roman"/>
                <a:cs typeface="Times New Roman"/>
              </a:rPr>
              <a:t>Ĥ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85" dirty="0">
                <a:latin typeface="Times New Roman"/>
                <a:cs typeface="Times New Roman"/>
              </a:rPr>
              <a:t> </a:t>
            </a:r>
            <a:r>
              <a:rPr sz="1300" spc="-140" dirty="0">
                <a:latin typeface="Times New Roman"/>
                <a:cs typeface="Times New Roman"/>
              </a:rPr>
              <a:t>ÌÅĂ</a:t>
            </a:r>
            <a:r>
              <a:rPr sz="1300" spc="-445" dirty="0">
                <a:latin typeface="Times New Roman"/>
                <a:cs typeface="Times New Roman"/>
              </a:rPr>
              <a:t>Å</a:t>
            </a:r>
            <a:r>
              <a:rPr sz="1300" spc="-270" dirty="0">
                <a:latin typeface="Times New Roman"/>
                <a:cs typeface="Times New Roman"/>
              </a:rPr>
              <a:t>ě</a:t>
            </a:r>
            <a:r>
              <a:rPr sz="1300" spc="-125" dirty="0">
                <a:latin typeface="Times New Roman"/>
                <a:cs typeface="Times New Roman"/>
              </a:rPr>
              <a:t>Ï</a:t>
            </a:r>
            <a:r>
              <a:rPr sz="1300" spc="-250" dirty="0">
                <a:latin typeface="Times New Roman"/>
                <a:cs typeface="Times New Roman"/>
              </a:rPr>
              <a:t>Ö</a:t>
            </a:r>
            <a:r>
              <a:rPr sz="1300" spc="-450" dirty="0">
                <a:latin typeface="Times New Roman"/>
                <a:cs typeface="Times New Roman"/>
              </a:rPr>
              <a:t>ĲÄ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90" dirty="0">
                <a:latin typeface="Times New Roman"/>
                <a:cs typeface="Times New Roman"/>
              </a:rPr>
              <a:t> </a:t>
            </a:r>
            <a:r>
              <a:rPr sz="1300" spc="-155" dirty="0">
                <a:latin typeface="Times New Roman"/>
                <a:cs typeface="Times New Roman"/>
              </a:rPr>
              <a:t>ę</a:t>
            </a:r>
            <a:r>
              <a:rPr sz="1300" spc="-45" dirty="0">
                <a:latin typeface="Times New Roman"/>
                <a:cs typeface="Times New Roman"/>
              </a:rPr>
              <a:t>ī</a:t>
            </a:r>
            <a:r>
              <a:rPr sz="1300" spc="-120" dirty="0">
                <a:latin typeface="Times New Roman"/>
                <a:cs typeface="Times New Roman"/>
              </a:rPr>
              <a:t>ÿğÎ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95" dirty="0">
                <a:latin typeface="Times New Roman"/>
                <a:cs typeface="Times New Roman"/>
              </a:rPr>
              <a:t> </a:t>
            </a:r>
            <a:r>
              <a:rPr sz="1300" spc="400" dirty="0">
                <a:latin typeface="Times New Roman"/>
                <a:cs typeface="Times New Roman"/>
              </a:rPr>
              <a:t>ĩ</a:t>
            </a:r>
            <a:r>
              <a:rPr sz="1300" spc="-525" dirty="0">
                <a:latin typeface="Times New Roman"/>
                <a:cs typeface="Times New Roman"/>
              </a:rPr>
              <a:t>Ċ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70" dirty="0">
                <a:latin typeface="Times New Roman"/>
                <a:cs typeface="Times New Roman"/>
              </a:rPr>
              <a:t> </a:t>
            </a:r>
            <a:r>
              <a:rPr sz="1300" spc="-295" dirty="0">
                <a:latin typeface="Times New Roman"/>
                <a:cs typeface="Times New Roman"/>
              </a:rPr>
              <a:t>Ë</a:t>
            </a:r>
            <a:r>
              <a:rPr sz="1300" spc="-125" dirty="0">
                <a:latin typeface="Times New Roman"/>
                <a:cs typeface="Times New Roman"/>
              </a:rPr>
              <a:t>Ī</a:t>
            </a:r>
            <a:r>
              <a:rPr sz="1300" spc="-155" dirty="0">
                <a:latin typeface="Times New Roman"/>
                <a:cs typeface="Times New Roman"/>
              </a:rPr>
              <a:t>ã</a:t>
            </a:r>
            <a:r>
              <a:rPr sz="1300" spc="-45" dirty="0">
                <a:latin typeface="Times New Roman"/>
                <a:cs typeface="Times New Roman"/>
              </a:rPr>
              <a:t>ī</a:t>
            </a:r>
            <a:r>
              <a:rPr sz="1300" spc="-250" dirty="0">
                <a:latin typeface="Times New Roman"/>
                <a:cs typeface="Times New Roman"/>
              </a:rPr>
              <a:t>ċ</a:t>
            </a:r>
            <a:r>
              <a:rPr sz="1300" spc="-335" dirty="0">
                <a:latin typeface="Times New Roman"/>
                <a:cs typeface="Times New Roman"/>
              </a:rPr>
              <a:t>ğ</a:t>
            </a:r>
            <a:r>
              <a:rPr sz="1300" spc="-125" dirty="0">
                <a:latin typeface="Times New Roman"/>
                <a:cs typeface="Times New Roman"/>
              </a:rPr>
              <a:t>Ï</a:t>
            </a:r>
            <a:r>
              <a:rPr sz="1300" spc="-530" dirty="0">
                <a:latin typeface="Times New Roman"/>
                <a:cs typeface="Times New Roman"/>
              </a:rPr>
              <a:t>Ė</a:t>
            </a:r>
            <a:r>
              <a:rPr sz="1300" spc="-680" dirty="0">
                <a:latin typeface="Times New Roman"/>
                <a:cs typeface="Times New Roman"/>
              </a:rPr>
              <a:t>Ä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95" dirty="0">
                <a:latin typeface="Times New Roman"/>
                <a:cs typeface="Times New Roman"/>
              </a:rPr>
              <a:t> </a:t>
            </a:r>
            <a:r>
              <a:rPr sz="1300" spc="-305" dirty="0">
                <a:latin typeface="Times New Roman"/>
                <a:cs typeface="Times New Roman"/>
              </a:rPr>
              <a:t>Ë</a:t>
            </a:r>
            <a:r>
              <a:rPr sz="1300" spc="-125" dirty="0">
                <a:latin typeface="Times New Roman"/>
                <a:cs typeface="Times New Roman"/>
              </a:rPr>
              <a:t>Ī</a:t>
            </a:r>
            <a:r>
              <a:rPr sz="1300" spc="60" dirty="0">
                <a:latin typeface="Times New Roman"/>
                <a:cs typeface="Times New Roman"/>
              </a:rPr>
              <a:t>ä</a:t>
            </a:r>
            <a:r>
              <a:rPr sz="1300" spc="-204" dirty="0">
                <a:latin typeface="Times New Roman"/>
                <a:cs typeface="Times New Roman"/>
              </a:rPr>
              <a:t>ÅÎå</a:t>
            </a:r>
            <a:r>
              <a:rPr sz="1300" spc="-175" dirty="0">
                <a:latin typeface="Times New Roman"/>
                <a:cs typeface="Times New Roman"/>
              </a:rPr>
              <a:t>ē</a:t>
            </a:r>
            <a:r>
              <a:rPr sz="1300" spc="100" dirty="0">
                <a:latin typeface="Times New Roman"/>
                <a:cs typeface="Times New Roman"/>
              </a:rPr>
              <a:t>ë</a:t>
            </a:r>
            <a:r>
              <a:rPr sz="1300" spc="-540" dirty="0">
                <a:latin typeface="Times New Roman"/>
                <a:cs typeface="Times New Roman"/>
              </a:rPr>
              <a:t>Ė</a:t>
            </a:r>
            <a:r>
              <a:rPr sz="1300" spc="-680" dirty="0">
                <a:latin typeface="Times New Roman"/>
                <a:cs typeface="Times New Roman"/>
              </a:rPr>
              <a:t>Ä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80" dirty="0">
                <a:latin typeface="Times New Roman"/>
                <a:cs typeface="Times New Roman"/>
              </a:rPr>
              <a:t> </a:t>
            </a:r>
            <a:r>
              <a:rPr sz="1300" spc="-65" dirty="0">
                <a:latin typeface="Times New Roman"/>
                <a:cs typeface="Times New Roman"/>
              </a:rPr>
              <a:t>Ì</a:t>
            </a:r>
            <a:r>
              <a:rPr sz="1300" spc="-140" dirty="0">
                <a:latin typeface="Times New Roman"/>
                <a:cs typeface="Times New Roman"/>
              </a:rPr>
              <a:t>Ä</a:t>
            </a:r>
            <a:r>
              <a:rPr sz="1300" spc="-300" dirty="0">
                <a:latin typeface="Times New Roman"/>
                <a:cs typeface="Times New Roman"/>
              </a:rPr>
              <a:t>äÅ</a:t>
            </a:r>
            <a:r>
              <a:rPr sz="1300" spc="-145" dirty="0">
                <a:latin typeface="Times New Roman"/>
                <a:cs typeface="Times New Roman"/>
              </a:rPr>
              <a:t>ģ</a:t>
            </a:r>
            <a:r>
              <a:rPr sz="1300" spc="-290" dirty="0">
                <a:latin typeface="Times New Roman"/>
                <a:cs typeface="Times New Roman"/>
              </a:rPr>
              <a:t>Ě</a:t>
            </a:r>
            <a:r>
              <a:rPr sz="1300" spc="-120" dirty="0">
                <a:latin typeface="Times New Roman"/>
                <a:cs typeface="Times New Roman"/>
              </a:rPr>
              <a:t> </a:t>
            </a:r>
            <a:r>
              <a:rPr sz="1300" spc="-45" dirty="0">
                <a:latin typeface="Times New Roman"/>
                <a:cs typeface="Times New Roman"/>
              </a:rPr>
              <a:t>Ç</a:t>
            </a:r>
            <a:r>
              <a:rPr sz="1300" spc="-30" dirty="0">
                <a:latin typeface="Times New Roman"/>
                <a:cs typeface="Times New Roman"/>
              </a:rPr>
              <a:t>Î</a:t>
            </a:r>
            <a:r>
              <a:rPr sz="1300" spc="-445" dirty="0">
                <a:latin typeface="Times New Roman"/>
                <a:cs typeface="Times New Roman"/>
              </a:rPr>
              <a:t>Å</a:t>
            </a:r>
            <a:r>
              <a:rPr sz="1300" spc="-270" dirty="0">
                <a:latin typeface="Times New Roman"/>
                <a:cs typeface="Times New Roman"/>
              </a:rPr>
              <a:t>ē</a:t>
            </a:r>
            <a:r>
              <a:rPr sz="1300" spc="-70" dirty="0">
                <a:latin typeface="Times New Roman"/>
                <a:cs typeface="Times New Roman"/>
              </a:rPr>
              <a:t>ě</a:t>
            </a:r>
            <a:r>
              <a:rPr sz="1300" spc="-540" dirty="0">
                <a:latin typeface="Times New Roman"/>
                <a:cs typeface="Times New Roman"/>
              </a:rPr>
              <a:t>Ė</a:t>
            </a:r>
            <a:r>
              <a:rPr sz="1300" spc="-680" dirty="0">
                <a:latin typeface="Times New Roman"/>
                <a:cs typeface="Times New Roman"/>
              </a:rPr>
              <a:t>Ä</a:t>
            </a:r>
            <a:r>
              <a:rPr sz="1300" spc="160" dirty="0">
                <a:latin typeface="Times New Roman"/>
                <a:cs typeface="Times New Roman"/>
              </a:rPr>
              <a:t> </a:t>
            </a:r>
            <a:r>
              <a:rPr sz="1300" spc="-440" dirty="0">
                <a:latin typeface="Times New Roman"/>
                <a:cs typeface="Times New Roman"/>
              </a:rPr>
              <a:t>Ê</a:t>
            </a:r>
            <a:r>
              <a:rPr sz="1300" spc="60" dirty="0">
                <a:latin typeface="Times New Roman"/>
                <a:cs typeface="Times New Roman"/>
              </a:rPr>
              <a:t>ä</a:t>
            </a:r>
            <a:r>
              <a:rPr sz="1300" spc="-685" dirty="0">
                <a:latin typeface="Times New Roman"/>
                <a:cs typeface="Times New Roman"/>
              </a:rPr>
              <a:t>Ä</a:t>
            </a:r>
            <a:r>
              <a:rPr sz="1300" spc="-155" dirty="0">
                <a:latin typeface="Times New Roman"/>
                <a:cs typeface="Times New Roman"/>
              </a:rPr>
              <a:t>à</a:t>
            </a:r>
            <a:r>
              <a:rPr sz="1300" spc="-715" dirty="0">
                <a:latin typeface="Times New Roman"/>
                <a:cs typeface="Times New Roman"/>
              </a:rPr>
              <a:t>¾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155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Ì</a:t>
            </a:r>
            <a:r>
              <a:rPr sz="1300" spc="-95" dirty="0">
                <a:latin typeface="Times New Roman"/>
                <a:cs typeface="Times New Roman"/>
              </a:rPr>
              <a:t>Å</a:t>
            </a:r>
            <a:r>
              <a:rPr sz="1300" spc="-55" dirty="0">
                <a:latin typeface="Times New Roman"/>
                <a:cs typeface="Times New Roman"/>
              </a:rPr>
              <a:t>ī</a:t>
            </a:r>
            <a:r>
              <a:rPr sz="1300" spc="-540" dirty="0">
                <a:latin typeface="Times New Roman"/>
                <a:cs typeface="Times New Roman"/>
              </a:rPr>
              <a:t>Ė</a:t>
            </a:r>
            <a:r>
              <a:rPr sz="1300" spc="-170" dirty="0">
                <a:latin typeface="Times New Roman"/>
                <a:cs typeface="Times New Roman"/>
              </a:rPr>
              <a:t>¸</a:t>
            </a:r>
            <a:r>
              <a:rPr sz="1300" spc="160" dirty="0">
                <a:latin typeface="Times New Roman"/>
                <a:cs typeface="Times New Roman"/>
              </a:rPr>
              <a:t> </a:t>
            </a:r>
            <a:r>
              <a:rPr sz="1300" spc="114" dirty="0">
                <a:latin typeface="Times New Roman"/>
                <a:cs typeface="Times New Roman"/>
              </a:rPr>
              <a:t>ħ</a:t>
            </a:r>
            <a:r>
              <a:rPr sz="1300" spc="-540" dirty="0">
                <a:latin typeface="Times New Roman"/>
                <a:cs typeface="Times New Roman"/>
              </a:rPr>
              <a:t>Ė</a:t>
            </a:r>
            <a:r>
              <a:rPr sz="1300" spc="-715" dirty="0">
                <a:latin typeface="Times New Roman"/>
                <a:cs typeface="Times New Roman"/>
              </a:rPr>
              <a:t>¾</a:t>
            </a:r>
            <a:r>
              <a:rPr sz="1300" spc="160" dirty="0">
                <a:latin typeface="Times New Roman"/>
                <a:cs typeface="Times New Roman"/>
              </a:rPr>
              <a:t> </a:t>
            </a:r>
            <a:r>
              <a:rPr sz="1300" spc="-305" dirty="0">
                <a:latin typeface="Times New Roman"/>
                <a:cs typeface="Times New Roman"/>
              </a:rPr>
              <a:t>Ë</a:t>
            </a:r>
            <a:r>
              <a:rPr sz="1300" spc="-365" dirty="0">
                <a:latin typeface="Times New Roman"/>
                <a:cs typeface="Times New Roman"/>
              </a:rPr>
              <a:t>ĊÅö¾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155" dirty="0">
                <a:latin typeface="Times New Roman"/>
                <a:cs typeface="Times New Roman"/>
              </a:rPr>
              <a:t> </a:t>
            </a:r>
            <a:r>
              <a:rPr sz="1300" spc="-5" dirty="0">
                <a:latin typeface="Times New Roman"/>
                <a:cs typeface="Times New Roman"/>
              </a:rPr>
              <a:t>،</a:t>
            </a:r>
            <a:r>
              <a:rPr sz="1300" spc="160" dirty="0">
                <a:latin typeface="Times New Roman"/>
                <a:cs typeface="Times New Roman"/>
              </a:rPr>
              <a:t> </a:t>
            </a:r>
            <a:r>
              <a:rPr sz="1300" spc="-155" dirty="0">
                <a:latin typeface="Times New Roman"/>
                <a:cs typeface="Times New Roman"/>
              </a:rPr>
              <a:t>à</a:t>
            </a:r>
            <a:r>
              <a:rPr sz="1300" spc="-685" dirty="0">
                <a:latin typeface="Times New Roman"/>
                <a:cs typeface="Times New Roman"/>
              </a:rPr>
              <a:t>Ä</a:t>
            </a:r>
            <a:r>
              <a:rPr sz="1300" spc="-80" dirty="0">
                <a:latin typeface="Times New Roman"/>
                <a:cs typeface="Times New Roman"/>
              </a:rPr>
              <a:t>åĊ</a:t>
            </a:r>
            <a:r>
              <a:rPr sz="1300" spc="-45" dirty="0">
                <a:latin typeface="Times New Roman"/>
                <a:cs typeface="Times New Roman"/>
              </a:rPr>
              <a:t>Į</a:t>
            </a:r>
            <a:r>
              <a:rPr sz="1300" spc="-680" dirty="0">
                <a:latin typeface="Times New Roman"/>
                <a:cs typeface="Times New Roman"/>
              </a:rPr>
              <a:t>Ä</a:t>
            </a:r>
            <a:r>
              <a:rPr sz="1300" spc="160" dirty="0">
                <a:latin typeface="Times New Roman"/>
                <a:cs typeface="Times New Roman"/>
              </a:rPr>
              <a:t> </a:t>
            </a:r>
            <a:r>
              <a:rPr sz="1300" spc="5" dirty="0">
                <a:latin typeface="Times New Roman"/>
                <a:cs typeface="Times New Roman"/>
              </a:rPr>
              <a:t>ā</a:t>
            </a:r>
            <a:r>
              <a:rPr sz="1300" spc="-290" dirty="0">
                <a:latin typeface="Times New Roman"/>
                <a:cs typeface="Times New Roman"/>
              </a:rPr>
              <a:t>Ě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155" dirty="0">
                <a:latin typeface="Times New Roman"/>
                <a:cs typeface="Times New Roman"/>
              </a:rPr>
              <a:t> </a:t>
            </a:r>
            <a:r>
              <a:rPr sz="1300" spc="-70" dirty="0">
                <a:latin typeface="Times New Roman"/>
                <a:cs typeface="Times New Roman"/>
              </a:rPr>
              <a:t>åî</a:t>
            </a:r>
            <a:r>
              <a:rPr sz="1300" spc="-125" dirty="0">
                <a:latin typeface="Times New Roman"/>
                <a:cs typeface="Times New Roman"/>
              </a:rPr>
              <a:t>Å</a:t>
            </a:r>
            <a:r>
              <a:rPr sz="1300" spc="-490" dirty="0">
                <a:latin typeface="Times New Roman"/>
                <a:cs typeface="Times New Roman"/>
              </a:rPr>
              <a:t>É</a:t>
            </a:r>
            <a:r>
              <a:rPr sz="1300" spc="-70" dirty="0">
                <a:latin typeface="Times New Roman"/>
                <a:cs typeface="Times New Roman"/>
              </a:rPr>
              <a:t>ě</a:t>
            </a:r>
            <a:r>
              <a:rPr sz="1300" spc="-540" dirty="0">
                <a:latin typeface="Times New Roman"/>
                <a:cs typeface="Times New Roman"/>
              </a:rPr>
              <a:t>Ė</a:t>
            </a:r>
            <a:r>
              <a:rPr sz="1300" spc="-680" dirty="0">
                <a:latin typeface="Times New Roman"/>
                <a:cs typeface="Times New Roman"/>
              </a:rPr>
              <a:t>Ä</a:t>
            </a:r>
            <a:r>
              <a:rPr sz="1300" spc="160" dirty="0">
                <a:latin typeface="Times New Roman"/>
                <a:cs typeface="Times New Roman"/>
              </a:rPr>
              <a:t> </a:t>
            </a:r>
            <a:r>
              <a:rPr sz="1300" spc="-145" dirty="0">
                <a:latin typeface="Times New Roman"/>
                <a:cs typeface="Times New Roman"/>
              </a:rPr>
              <a:t>åīĆĤ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160" dirty="0">
                <a:latin typeface="Times New Roman"/>
                <a:cs typeface="Times New Roman"/>
              </a:rPr>
              <a:t> </a:t>
            </a:r>
            <a:r>
              <a:rPr sz="1300" spc="-295" dirty="0">
                <a:latin typeface="Times New Roman"/>
                <a:cs typeface="Times New Roman"/>
              </a:rPr>
              <a:t>åîÅÉěĖÄ</a:t>
            </a:r>
            <a:r>
              <a:rPr sz="1300" spc="155" dirty="0">
                <a:latin typeface="Times New Roman"/>
                <a:cs typeface="Times New Roman"/>
              </a:rPr>
              <a:t> </a:t>
            </a:r>
            <a:r>
              <a:rPr sz="1300" spc="-145" dirty="0">
                <a:latin typeface="Times New Roman"/>
                <a:cs typeface="Times New Roman"/>
              </a:rPr>
              <a:t>Ĕ</a:t>
            </a:r>
            <a:r>
              <a:rPr sz="1300" spc="-640" dirty="0">
                <a:latin typeface="Times New Roman"/>
                <a:cs typeface="Times New Roman"/>
              </a:rPr>
              <a:t>Å</a:t>
            </a:r>
            <a:r>
              <a:rPr sz="1300" spc="434" dirty="0">
                <a:latin typeface="Times New Roman"/>
                <a:cs typeface="Times New Roman"/>
              </a:rPr>
              <a:t>ó</a:t>
            </a:r>
            <a:r>
              <a:rPr sz="1300" spc="-114" dirty="0">
                <a:latin typeface="Times New Roman"/>
                <a:cs typeface="Times New Roman"/>
              </a:rPr>
              <a:t>Î</a:t>
            </a:r>
            <a:r>
              <a:rPr sz="1300" spc="-450" dirty="0">
                <a:latin typeface="Times New Roman"/>
                <a:cs typeface="Times New Roman"/>
              </a:rPr>
              <a:t>ĲÄ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1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Ç</a:t>
            </a:r>
            <a:r>
              <a:rPr sz="1300" spc="-5" dirty="0">
                <a:latin typeface="Times New Roman"/>
                <a:cs typeface="Times New Roman"/>
              </a:rPr>
              <a:t>ī</a:t>
            </a:r>
            <a:r>
              <a:rPr sz="1300" spc="-530" dirty="0">
                <a:latin typeface="Times New Roman"/>
                <a:cs typeface="Times New Roman"/>
              </a:rPr>
              <a:t>Ė</a:t>
            </a:r>
            <a:r>
              <a:rPr sz="1300" spc="-270" dirty="0">
                <a:latin typeface="Times New Roman"/>
                <a:cs typeface="Times New Roman"/>
              </a:rPr>
              <a:t>Åê</a:t>
            </a:r>
            <a:r>
              <a:rPr sz="1300" spc="-155" dirty="0">
                <a:latin typeface="Times New Roman"/>
                <a:cs typeface="Times New Roman"/>
              </a:rPr>
              <a:t>º</a:t>
            </a:r>
            <a:r>
              <a:rPr sz="1300" spc="-385" dirty="0">
                <a:latin typeface="Times New Roman"/>
                <a:cs typeface="Times New Roman"/>
              </a:rPr>
              <a:t>Ĥ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155" dirty="0">
                <a:latin typeface="Times New Roman"/>
                <a:cs typeface="Times New Roman"/>
              </a:rPr>
              <a:t> </a:t>
            </a:r>
            <a:r>
              <a:rPr sz="1300" spc="-5" dirty="0">
                <a:latin typeface="Times New Roman"/>
                <a:cs typeface="Times New Roman"/>
              </a:rPr>
              <a:t>،</a:t>
            </a:r>
            <a:r>
              <a:rPr sz="1300" spc="160" dirty="0">
                <a:latin typeface="Times New Roman"/>
                <a:cs typeface="Times New Roman"/>
              </a:rPr>
              <a:t> </a:t>
            </a:r>
            <a:r>
              <a:rPr sz="1300" spc="204" dirty="0">
                <a:latin typeface="Times New Roman"/>
                <a:cs typeface="Times New Roman"/>
              </a:rPr>
              <a:t>Ì</a:t>
            </a:r>
            <a:r>
              <a:rPr sz="1300" spc="350" dirty="0">
                <a:latin typeface="Times New Roman"/>
                <a:cs typeface="Times New Roman"/>
              </a:rPr>
              <a:t>ĳ</a:t>
            </a:r>
            <a:r>
              <a:rPr sz="1300" spc="-490" dirty="0">
                <a:latin typeface="Times New Roman"/>
                <a:cs typeface="Times New Roman"/>
              </a:rPr>
              <a:t>È</a:t>
            </a:r>
            <a:r>
              <a:rPr sz="1300" spc="-465" dirty="0">
                <a:latin typeface="Times New Roman"/>
                <a:cs typeface="Times New Roman"/>
              </a:rPr>
              <a:t>ÅďěĖ</a:t>
            </a:r>
            <a:r>
              <a:rPr sz="1300" spc="-565" dirty="0">
                <a:latin typeface="Times New Roman"/>
                <a:cs typeface="Times New Roman"/>
              </a:rPr>
              <a:t>Ä</a:t>
            </a:r>
            <a:r>
              <a:rPr sz="1300" spc="-385" dirty="0">
                <a:latin typeface="Times New Roman"/>
                <a:cs typeface="Times New Roman"/>
              </a:rPr>
              <a:t>Ĥ</a:t>
            </a:r>
            <a:endParaRPr sz="1300">
              <a:latin typeface="Times New Roman"/>
              <a:cs typeface="Times New Roman"/>
            </a:endParaRPr>
          </a:p>
          <a:p>
            <a:pPr marR="5715" algn="r">
              <a:lnSpc>
                <a:spcPct val="100000"/>
              </a:lnSpc>
              <a:spcBef>
                <a:spcPts val="155"/>
              </a:spcBef>
            </a:pPr>
            <a:r>
              <a:rPr sz="1300" spc="-260" dirty="0">
                <a:latin typeface="Times New Roman"/>
                <a:cs typeface="Times New Roman"/>
              </a:rPr>
              <a:t>.Å</a:t>
            </a:r>
            <a:r>
              <a:rPr sz="1300" spc="-265" dirty="0">
                <a:latin typeface="Times New Roman"/>
                <a:cs typeface="Times New Roman"/>
              </a:rPr>
              <a:t>ģ</a:t>
            </a:r>
            <a:r>
              <a:rPr sz="1300" spc="-385" dirty="0">
                <a:latin typeface="Times New Roman"/>
                <a:cs typeface="Times New Roman"/>
              </a:rPr>
              <a:t>ĂÄ</a:t>
            </a:r>
            <a:r>
              <a:rPr sz="1300" spc="-260" dirty="0">
                <a:latin typeface="Times New Roman"/>
                <a:cs typeface="Times New Roman"/>
              </a:rPr>
              <a:t>ĥ</a:t>
            </a:r>
            <a:r>
              <a:rPr sz="1300" spc="-635" dirty="0">
                <a:latin typeface="Times New Roman"/>
                <a:cs typeface="Times New Roman"/>
              </a:rPr>
              <a:t>Ğ</a:t>
            </a:r>
            <a:r>
              <a:rPr sz="1300" spc="-420" dirty="0">
                <a:latin typeface="Times New Roman"/>
                <a:cs typeface="Times New Roman"/>
              </a:rPr>
              <a:t>»È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305" dirty="0">
                <a:latin typeface="Times New Roman"/>
                <a:cs typeface="Times New Roman"/>
              </a:rPr>
              <a:t>Ë</a:t>
            </a:r>
            <a:r>
              <a:rPr sz="1300" spc="-250" dirty="0">
                <a:latin typeface="Times New Roman"/>
                <a:cs typeface="Times New Roman"/>
              </a:rPr>
              <a:t>ċ</a:t>
            </a:r>
            <a:r>
              <a:rPr sz="1300" spc="330" dirty="0">
                <a:latin typeface="Times New Roman"/>
                <a:cs typeface="Times New Roman"/>
              </a:rPr>
              <a:t>î</a:t>
            </a:r>
            <a:r>
              <a:rPr sz="1300" spc="160" dirty="0">
                <a:latin typeface="Times New Roman"/>
                <a:cs typeface="Times New Roman"/>
              </a:rPr>
              <a:t>äĮ</a:t>
            </a:r>
            <a:r>
              <a:rPr sz="1300" spc="-685" dirty="0">
                <a:latin typeface="Times New Roman"/>
                <a:cs typeface="Times New Roman"/>
              </a:rPr>
              <a:t>Ä</a:t>
            </a:r>
            <a:r>
              <a:rPr sz="1300" spc="-385" dirty="0">
                <a:latin typeface="Times New Roman"/>
                <a:cs typeface="Times New Roman"/>
              </a:rPr>
              <a:t>Ĥ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Ì</a:t>
            </a:r>
            <a:r>
              <a:rPr sz="1300" spc="-95" dirty="0">
                <a:latin typeface="Times New Roman"/>
                <a:cs typeface="Times New Roman"/>
              </a:rPr>
              <a:t>Å</a:t>
            </a:r>
            <a:r>
              <a:rPr sz="1300" spc="-250" dirty="0">
                <a:latin typeface="Times New Roman"/>
                <a:cs typeface="Times New Roman"/>
              </a:rPr>
              <a:t>ċ</a:t>
            </a:r>
            <a:r>
              <a:rPr sz="1300" spc="-320" dirty="0">
                <a:latin typeface="Times New Roman"/>
                <a:cs typeface="Times New Roman"/>
              </a:rPr>
              <a:t>ė</a:t>
            </a:r>
            <a:r>
              <a:rPr sz="1300" spc="-70" dirty="0">
                <a:latin typeface="Times New Roman"/>
                <a:cs typeface="Times New Roman"/>
              </a:rPr>
              <a:t>ě</a:t>
            </a:r>
            <a:r>
              <a:rPr sz="1300" spc="-540" dirty="0">
                <a:latin typeface="Times New Roman"/>
                <a:cs typeface="Times New Roman"/>
              </a:rPr>
              <a:t>Ė</a:t>
            </a:r>
            <a:r>
              <a:rPr sz="1300" spc="-685" dirty="0">
                <a:latin typeface="Times New Roman"/>
                <a:cs typeface="Times New Roman"/>
              </a:rPr>
              <a:t>Ä</a:t>
            </a:r>
            <a:r>
              <a:rPr sz="1300" spc="-385" dirty="0">
                <a:latin typeface="Times New Roman"/>
                <a:cs typeface="Times New Roman"/>
              </a:rPr>
              <a:t>Ĥ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-195" dirty="0">
                <a:latin typeface="Times New Roman"/>
                <a:cs typeface="Times New Roman"/>
              </a:rPr>
              <a:t>ČÄäĤ</a:t>
            </a:r>
            <a:r>
              <a:rPr sz="1300" spc="-95" dirty="0">
                <a:latin typeface="Times New Roman"/>
                <a:cs typeface="Times New Roman"/>
              </a:rPr>
              <a:t>Į</a:t>
            </a:r>
            <a:r>
              <a:rPr sz="1300" spc="-680" dirty="0">
                <a:latin typeface="Times New Roman"/>
                <a:cs typeface="Times New Roman"/>
              </a:rPr>
              <a:t>Ä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-145" dirty="0">
                <a:latin typeface="Times New Roman"/>
                <a:cs typeface="Times New Roman"/>
              </a:rPr>
              <a:t>āĚ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75" dirty="0">
                <a:latin typeface="Times New Roman"/>
                <a:cs typeface="Times New Roman"/>
              </a:rPr>
              <a:t>ĕ</a:t>
            </a:r>
            <a:r>
              <a:rPr sz="1300" spc="-290" dirty="0">
                <a:latin typeface="Times New Roman"/>
                <a:cs typeface="Times New Roman"/>
              </a:rPr>
              <a:t>Ě</a:t>
            </a:r>
            <a:r>
              <a:rPr sz="1300" spc="-445" dirty="0">
                <a:latin typeface="Times New Roman"/>
                <a:cs typeface="Times New Roman"/>
              </a:rPr>
              <a:t>Å</a:t>
            </a:r>
            <a:r>
              <a:rPr sz="1300" spc="-270" dirty="0">
                <a:latin typeface="Times New Roman"/>
                <a:cs typeface="Times New Roman"/>
              </a:rPr>
              <a:t>ă</a:t>
            </a:r>
            <a:r>
              <a:rPr sz="1300" spc="-125" dirty="0">
                <a:latin typeface="Times New Roman"/>
                <a:cs typeface="Times New Roman"/>
              </a:rPr>
              <a:t>Ï</a:t>
            </a:r>
            <a:r>
              <a:rPr sz="1300" spc="-530" dirty="0">
                <a:latin typeface="Times New Roman"/>
                <a:cs typeface="Times New Roman"/>
              </a:rPr>
              <a:t>Ė</a:t>
            </a:r>
            <a:r>
              <a:rPr sz="1300" spc="-680" dirty="0">
                <a:latin typeface="Times New Roman"/>
                <a:cs typeface="Times New Roman"/>
              </a:rPr>
              <a:t>Ä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-340" dirty="0">
                <a:latin typeface="Times New Roman"/>
                <a:cs typeface="Times New Roman"/>
              </a:rPr>
              <a:t>ÙÂÅó</a:t>
            </a:r>
            <a:r>
              <a:rPr sz="1300" spc="-380" dirty="0">
                <a:latin typeface="Times New Roman"/>
                <a:cs typeface="Times New Roman"/>
              </a:rPr>
              <a:t>Ğ</a:t>
            </a:r>
            <a:r>
              <a:rPr sz="1300" spc="-385" dirty="0">
                <a:latin typeface="Times New Roman"/>
                <a:cs typeface="Times New Roman"/>
              </a:rPr>
              <a:t>Ĥ</a:t>
            </a:r>
            <a:endParaRPr sz="1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160</Words>
  <Application>Microsoft Office PowerPoint</Application>
  <PresentationFormat>Benutzerdefiniert</PresentationFormat>
  <Paragraphs>10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 Theme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Online2PDF.com</cp:lastModifiedBy>
  <cp:revision>1</cp:revision>
  <dcterms:created xsi:type="dcterms:W3CDTF">2015-04-12T20:47:23Z</dcterms:created>
  <dcterms:modified xsi:type="dcterms:W3CDTF">2015-04-12T18:47:24Z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2015-04-12T00:00:00Z</vt:filetime>
  </property>
  <property fmtid="{D5CDD505-2E9C-101B-9397-08002B2CF9AE}" pid="3" name="LastSaved">
    <vt:filetime>2015-04-12T00:00:00Z</vt:filetime>
  </property>
</Properties>
</file>