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08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928" y="919756"/>
            <a:ext cx="5302250" cy="368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1320" marR="396875" indent="459740">
              <a:lnSpc>
                <a:spcPct val="164300"/>
              </a:lnSpc>
            </a:pPr>
            <a:r>
              <a:rPr sz="1400" spc="-395" dirty="0">
                <a:latin typeface="Times New Roman"/>
                <a:cs typeface="Times New Roman"/>
              </a:rPr>
              <a:t>ËăĚÅ×ĖÄ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20" dirty="0">
                <a:latin typeface="Times New Roman"/>
                <a:cs typeface="Times New Roman"/>
              </a:rPr>
              <a:t>Ì</a:t>
            </a:r>
            <a:r>
              <a:rPr sz="1400" spc="-415" dirty="0">
                <a:latin typeface="Times New Roman"/>
                <a:cs typeface="Times New Roman"/>
              </a:rPr>
              <a:t>Ä</a:t>
            </a:r>
            <a:r>
              <a:rPr sz="1400" spc="-265" dirty="0">
                <a:latin typeface="Times New Roman"/>
                <a:cs typeface="Times New Roman"/>
              </a:rPr>
              <a:t>ä</a:t>
            </a:r>
            <a:r>
              <a:rPr sz="1400" spc="-550" dirty="0">
                <a:latin typeface="Times New Roman"/>
                <a:cs typeface="Times New Roman"/>
              </a:rPr>
              <a:t>Ä</a:t>
            </a:r>
            <a:r>
              <a:rPr sz="1400" spc="-350" dirty="0">
                <a:latin typeface="Times New Roman"/>
                <a:cs typeface="Times New Roman"/>
              </a:rPr>
              <a:t>à</a:t>
            </a:r>
            <a:r>
              <a:rPr sz="1400" spc="-590" dirty="0">
                <a:latin typeface="Times New Roman"/>
                <a:cs typeface="Times New Roman"/>
              </a:rPr>
              <a:t>¾Ĥ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520" dirty="0">
                <a:latin typeface="Times New Roman"/>
                <a:cs typeface="Times New Roman"/>
              </a:rPr>
              <a:t>Ì</a:t>
            </a:r>
            <a:r>
              <a:rPr sz="1400" spc="-375" dirty="0">
                <a:latin typeface="Times New Roman"/>
                <a:cs typeface="Times New Roman"/>
              </a:rPr>
              <a:t>Åī</a:t>
            </a:r>
            <a:r>
              <a:rPr sz="1400" spc="-340" dirty="0">
                <a:latin typeface="Times New Roman"/>
                <a:cs typeface="Times New Roman"/>
              </a:rPr>
              <a:t>ė</a:t>
            </a:r>
            <a:r>
              <a:rPr sz="1400" spc="-310" dirty="0">
                <a:latin typeface="Times New Roman"/>
                <a:cs typeface="Times New Roman"/>
              </a:rPr>
              <a:t>Ē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70" dirty="0">
                <a:latin typeface="Times New Roman"/>
                <a:cs typeface="Times New Roman"/>
              </a:rPr>
              <a:t>ĉ</a:t>
            </a:r>
            <a:r>
              <a:rPr sz="1400" spc="-180" dirty="0">
                <a:latin typeface="Times New Roman"/>
                <a:cs typeface="Times New Roman"/>
              </a:rPr>
              <a:t>ėÏßĚ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ĝīÈ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ĩ</a:t>
            </a:r>
            <a:r>
              <a:rPr sz="1400" spc="204" dirty="0">
                <a:latin typeface="Times New Roman"/>
                <a:cs typeface="Times New Roman"/>
              </a:rPr>
              <a:t>ě</a:t>
            </a:r>
            <a:r>
              <a:rPr sz="1400" spc="-130" dirty="0">
                <a:latin typeface="Times New Roman"/>
                <a:cs typeface="Times New Roman"/>
              </a:rPr>
              <a:t>Ī</a:t>
            </a:r>
            <a:r>
              <a:rPr sz="1400" spc="-160" dirty="0">
                <a:latin typeface="Times New Roman"/>
                <a:cs typeface="Times New Roman"/>
              </a:rPr>
              <a:t>à</a:t>
            </a:r>
            <a:r>
              <a:rPr sz="1400" spc="-550" dirty="0">
                <a:latin typeface="Times New Roman"/>
                <a:cs typeface="Times New Roman"/>
              </a:rPr>
              <a:t>Å</a:t>
            </a:r>
            <a:r>
              <a:rPr sz="1400" spc="-480" dirty="0">
                <a:latin typeface="Times New Roman"/>
                <a:cs typeface="Times New Roman"/>
              </a:rPr>
              <a:t>Ē</a:t>
            </a:r>
            <a:r>
              <a:rPr sz="1400" spc="290" dirty="0">
                <a:latin typeface="Times New Roman"/>
                <a:cs typeface="Times New Roman"/>
              </a:rPr>
              <a:t>Į</a:t>
            </a:r>
            <a:r>
              <a:rPr sz="1400" spc="-730" dirty="0">
                <a:latin typeface="Times New Roman"/>
                <a:cs typeface="Times New Roman"/>
              </a:rPr>
              <a:t>Ä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75" dirty="0">
                <a:latin typeface="Times New Roman"/>
                <a:cs typeface="Times New Roman"/>
              </a:rPr>
              <a:t>Ĝ</a:t>
            </a:r>
            <a:r>
              <a:rPr sz="1400" spc="-405" dirty="0">
                <a:latin typeface="Times New Roman"/>
                <a:cs typeface="Times New Roman"/>
              </a:rPr>
              <a:t>Ĥ</a:t>
            </a:r>
            <a:r>
              <a:rPr sz="1400" spc="-710" dirty="0">
                <a:latin typeface="Times New Roman"/>
                <a:cs typeface="Times New Roman"/>
              </a:rPr>
              <a:t>Å</a:t>
            </a:r>
            <a:r>
              <a:rPr sz="1400" spc="-100" dirty="0">
                <a:latin typeface="Times New Roman"/>
                <a:cs typeface="Times New Roman"/>
              </a:rPr>
              <a:t>ăÏ</a:t>
            </a:r>
            <a:r>
              <a:rPr sz="1400" spc="-645" dirty="0">
                <a:latin typeface="Times New Roman"/>
                <a:cs typeface="Times New Roman"/>
              </a:rPr>
              <a:t>ĖÄ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å</a:t>
            </a:r>
            <a:r>
              <a:rPr sz="1400" spc="-20" dirty="0">
                <a:latin typeface="Times New Roman"/>
                <a:cs typeface="Times New Roman"/>
              </a:rPr>
              <a:t>øº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ĝ</a:t>
            </a:r>
            <a:r>
              <a:rPr sz="1400" spc="200" dirty="0">
                <a:latin typeface="Times New Roman"/>
                <a:cs typeface="Times New Roman"/>
              </a:rPr>
              <a:t>ěö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500" spc="-105" dirty="0">
                <a:latin typeface="Arial"/>
                <a:cs typeface="Arial"/>
              </a:rPr>
              <a:t>بتاك</a:t>
            </a:r>
            <a:r>
              <a:rPr sz="1500" spc="-75" dirty="0">
                <a:latin typeface="Arial"/>
                <a:cs typeface="Arial"/>
              </a:rPr>
              <a:t>م</a:t>
            </a:r>
            <a:r>
              <a:rPr sz="1500" spc="45" dirty="0">
                <a:latin typeface="Arial"/>
                <a:cs typeface="Arial"/>
              </a:rPr>
              <a:t>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85" dirty="0">
                <a:latin typeface="Arial"/>
                <a:cs typeface="Arial"/>
              </a:rPr>
              <a:t>ء</a:t>
            </a:r>
            <a:r>
              <a:rPr sz="1500" spc="90" dirty="0">
                <a:latin typeface="Arial"/>
                <a:cs typeface="Arial"/>
              </a:rPr>
              <a:t>اردمو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135" dirty="0">
                <a:latin typeface="Arial"/>
                <a:cs typeface="Arial"/>
              </a:rPr>
              <a:t>ي</a:t>
            </a:r>
            <a:r>
              <a:rPr sz="1500" spc="-85" dirty="0">
                <a:latin typeface="Arial"/>
                <a:cs typeface="Arial"/>
              </a:rPr>
              <a:t>ذ</a:t>
            </a:r>
            <a:r>
              <a:rPr sz="1500" spc="-425" dirty="0">
                <a:latin typeface="Arial"/>
                <a:cs typeface="Arial"/>
              </a:rPr>
              <a:t>ي</a:t>
            </a:r>
            <a:r>
              <a:rPr sz="1500" spc="-520" dirty="0">
                <a:latin typeface="Arial"/>
                <a:cs typeface="Arial"/>
              </a:rPr>
              <a:t>ف</a:t>
            </a:r>
            <a:r>
              <a:rPr sz="1500" spc="-270" dirty="0">
                <a:latin typeface="Arial"/>
                <a:cs typeface="Arial"/>
              </a:rPr>
              <a:t>نت</a:t>
            </a:r>
            <a:r>
              <a:rPr sz="1500" spc="-95" dirty="0">
                <a:latin typeface="Arial"/>
                <a:cs typeface="Arial"/>
              </a:rPr>
              <a:t>لا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20" dirty="0">
                <a:latin typeface="Arial"/>
                <a:cs typeface="Arial"/>
              </a:rPr>
              <a:t>ةير</a:t>
            </a:r>
            <a:r>
              <a:rPr sz="1500" spc="-65" dirty="0">
                <a:latin typeface="Arial"/>
                <a:cs typeface="Arial"/>
              </a:rPr>
              <a:t>ا</a:t>
            </a:r>
            <a:r>
              <a:rPr sz="1500" spc="-220" dirty="0">
                <a:latin typeface="Arial"/>
                <a:cs typeface="Arial"/>
              </a:rPr>
              <a:t>تركسلا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ة</a:t>
            </a:r>
            <a:r>
              <a:rPr sz="1500" dirty="0">
                <a:latin typeface="Arial"/>
                <a:cs typeface="Arial"/>
              </a:rPr>
              <a:t>رود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204" dirty="0">
                <a:latin typeface="Arial"/>
                <a:cs typeface="Arial"/>
              </a:rPr>
              <a:t>ف</a:t>
            </a:r>
            <a:r>
              <a:rPr sz="1500" spc="-175" dirty="0">
                <a:latin typeface="Arial"/>
                <a:cs typeface="Arial"/>
              </a:rPr>
              <a:t>ي</a:t>
            </a:r>
            <a:r>
              <a:rPr sz="1500" spc="-555" dirty="0">
                <a:latin typeface="Arial"/>
                <a:cs typeface="Arial"/>
              </a:rPr>
              <a:t>ض</a:t>
            </a:r>
            <a:r>
              <a:rPr sz="1500" spc="-315" dirty="0">
                <a:latin typeface="Arial"/>
                <a:cs typeface="Arial"/>
              </a:rPr>
              <a:t>تس</a:t>
            </a:r>
            <a:r>
              <a:rPr sz="1500" spc="-505" dirty="0">
                <a:latin typeface="Arial"/>
                <a:cs typeface="Arial"/>
              </a:rPr>
              <a:t>ت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ع</a:t>
            </a:r>
            <a:r>
              <a:rPr sz="1500" spc="395" dirty="0">
                <a:latin typeface="Arial"/>
                <a:cs typeface="Arial"/>
              </a:rPr>
              <a:t>م</a:t>
            </a:r>
            <a:r>
              <a:rPr sz="1500" spc="-425" dirty="0">
                <a:latin typeface="Arial"/>
                <a:cs typeface="Arial"/>
              </a:rPr>
              <a:t>ت</a:t>
            </a:r>
            <a:r>
              <a:rPr sz="1500" spc="300" dirty="0">
                <a:latin typeface="Arial"/>
                <a:cs typeface="Arial"/>
              </a:rPr>
              <a:t>جا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345" dirty="0">
                <a:latin typeface="Arial"/>
                <a:cs typeface="Arial"/>
              </a:rPr>
              <a:t>ي</a:t>
            </a:r>
            <a:r>
              <a:rPr sz="1500" spc="-270" dirty="0">
                <a:latin typeface="Arial"/>
                <a:cs typeface="Arial"/>
              </a:rPr>
              <a:t>ل</a:t>
            </a:r>
            <a:r>
              <a:rPr sz="1500" spc="-200" dirty="0">
                <a:latin typeface="Arial"/>
                <a:cs typeface="Arial"/>
              </a:rPr>
              <a:t>ك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165" dirty="0">
                <a:latin typeface="Arial"/>
                <a:cs typeface="Arial"/>
              </a:rPr>
              <a:t>ة</a:t>
            </a:r>
            <a:r>
              <a:rPr sz="1500" spc="150" dirty="0">
                <a:latin typeface="Arial"/>
                <a:cs typeface="Arial"/>
              </a:rPr>
              <a:t>عما</a:t>
            </a:r>
            <a:r>
              <a:rPr sz="1500" spc="229" dirty="0">
                <a:latin typeface="Arial"/>
                <a:cs typeface="Arial"/>
              </a:rPr>
              <a:t>ج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-505" dirty="0">
                <a:latin typeface="Arial"/>
                <a:cs typeface="Arial"/>
              </a:rPr>
              <a:t>ب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95" dirty="0">
                <a:latin typeface="Arial"/>
                <a:cs typeface="Arial"/>
              </a:rPr>
              <a:t>يرادإا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195" dirty="0">
                <a:latin typeface="Arial"/>
                <a:cs typeface="Arial"/>
              </a:rPr>
              <a:t>ري</a:t>
            </a:r>
            <a:r>
              <a:rPr sz="1500" spc="-145" dirty="0">
                <a:latin typeface="Arial"/>
                <a:cs typeface="Arial"/>
              </a:rPr>
              <a:t>و</a:t>
            </a:r>
            <a:r>
              <a:rPr sz="1500" spc="-125" dirty="0">
                <a:latin typeface="Arial"/>
                <a:cs typeface="Arial"/>
              </a:rPr>
              <a:t>طتلاو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75" dirty="0">
                <a:latin typeface="Arial"/>
                <a:cs typeface="Arial"/>
              </a:rPr>
              <a:t>طيطختل</a:t>
            </a:r>
            <a:r>
              <a:rPr sz="1500" spc="-240" dirty="0">
                <a:latin typeface="Arial"/>
                <a:cs typeface="Arial"/>
              </a:rPr>
              <a:t>ل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210" dirty="0">
                <a:latin typeface="Arial"/>
                <a:cs typeface="Arial"/>
              </a:rPr>
              <a:t>ةم</a:t>
            </a:r>
            <a:r>
              <a:rPr sz="1500" spc="130" dirty="0">
                <a:latin typeface="Arial"/>
                <a:cs typeface="Arial"/>
              </a:rPr>
              <a:t>ا</a:t>
            </a:r>
            <a:r>
              <a:rPr sz="1500" spc="-85" dirty="0">
                <a:latin typeface="Arial"/>
                <a:cs typeface="Arial"/>
              </a:rPr>
              <a:t>علا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265" dirty="0">
                <a:latin typeface="Arial"/>
                <a:cs typeface="Arial"/>
              </a:rPr>
              <a:t>ة</a:t>
            </a:r>
            <a:r>
              <a:rPr sz="1500" spc="95" dirty="0">
                <a:latin typeface="Arial"/>
                <a:cs typeface="Arial"/>
              </a:rPr>
              <a:t>رادإا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40" dirty="0">
                <a:latin typeface="Arial"/>
                <a:cs typeface="Arial"/>
              </a:rPr>
              <a:t>ا</a:t>
            </a:r>
            <a:r>
              <a:rPr sz="1500" spc="185" dirty="0">
                <a:latin typeface="Arial"/>
                <a:cs typeface="Arial"/>
              </a:rPr>
              <a:t>هت</a:t>
            </a:r>
            <a:r>
              <a:rPr sz="1500" spc="130" dirty="0">
                <a:latin typeface="Arial"/>
                <a:cs typeface="Arial"/>
              </a:rPr>
              <a:t>م</a:t>
            </a:r>
            <a:r>
              <a:rPr sz="1500" spc="-100" dirty="0">
                <a:latin typeface="Arial"/>
                <a:cs typeface="Arial"/>
              </a:rPr>
              <a:t>ظن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يتلاو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ء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190" dirty="0">
                <a:latin typeface="Times New Roman"/>
                <a:cs typeface="Times New Roman"/>
              </a:rPr>
              <a:t>äáĚĤ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-140" dirty="0">
                <a:latin typeface="Times New Roman"/>
                <a:cs typeface="Times New Roman"/>
              </a:rPr>
              <a:t>ã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235" dirty="0">
                <a:latin typeface="Times New Roman"/>
                <a:cs typeface="Times New Roman"/>
              </a:rPr>
              <a:t>ċ</a:t>
            </a:r>
            <a:r>
              <a:rPr sz="1300" spc="-345" dirty="0">
                <a:latin typeface="Times New Roman"/>
                <a:cs typeface="Times New Roman"/>
              </a:rPr>
              <a:t>ğ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-300" dirty="0">
                <a:latin typeface="Times New Roman"/>
                <a:cs typeface="Times New Roman"/>
              </a:rPr>
              <a:t>äÅ</a:t>
            </a:r>
            <a:r>
              <a:rPr sz="1300" spc="-125" dirty="0">
                <a:latin typeface="Times New Roman"/>
                <a:cs typeface="Times New Roman"/>
              </a:rPr>
              <a:t>Î</a:t>
            </a:r>
            <a:r>
              <a:rPr sz="1300" spc="-10" dirty="0">
                <a:latin typeface="Times New Roman"/>
                <a:cs typeface="Times New Roman"/>
              </a:rPr>
              <a:t>å</a:t>
            </a:r>
            <a:r>
              <a:rPr sz="1300" spc="-5" dirty="0">
                <a:latin typeface="Times New Roman"/>
                <a:cs typeface="Times New Roman"/>
              </a:rPr>
              <a:t>ē</a:t>
            </a:r>
            <a:r>
              <a:rPr sz="1300" spc="100" dirty="0">
                <a:latin typeface="Times New Roman"/>
                <a:cs typeface="Times New Roman"/>
              </a:rPr>
              <a:t>ë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525" dirty="0">
                <a:latin typeface="Times New Roman"/>
                <a:cs typeface="Times New Roman"/>
              </a:rPr>
              <a:t>Ċ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445" dirty="0">
                <a:latin typeface="Times New Roman"/>
                <a:cs typeface="Times New Roman"/>
              </a:rPr>
              <a:t>óó</a:t>
            </a:r>
            <a:r>
              <a:rPr sz="1300" spc="35" dirty="0">
                <a:latin typeface="Times New Roman"/>
                <a:cs typeface="Times New Roman"/>
              </a:rPr>
              <a:t>ß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490" dirty="0">
                <a:latin typeface="Times New Roman"/>
                <a:cs typeface="Times New Roman"/>
              </a:rPr>
              <a:t>É</a:t>
            </a:r>
            <a:r>
              <a:rPr sz="1300" spc="-114" dirty="0">
                <a:latin typeface="Times New Roman"/>
                <a:cs typeface="Times New Roman"/>
              </a:rPr>
              <a:t>Ī</a:t>
            </a:r>
            <a:r>
              <a:rPr sz="1300" spc="-70" dirty="0">
                <a:latin typeface="Times New Roman"/>
                <a:cs typeface="Times New Roman"/>
              </a:rPr>
              <a:t>äáÏ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60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ā</a:t>
            </a:r>
            <a:r>
              <a:rPr sz="1300" spc="-55" dirty="0">
                <a:latin typeface="Times New Roman"/>
                <a:cs typeface="Times New Roman"/>
              </a:rPr>
              <a:t>ě</a:t>
            </a:r>
            <a:r>
              <a:rPr sz="1300" spc="-85" dirty="0">
                <a:latin typeface="Times New Roman"/>
                <a:cs typeface="Times New Roman"/>
              </a:rPr>
              <a:t>×Ï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310" dirty="0">
                <a:latin typeface="Times New Roman"/>
                <a:cs typeface="Times New Roman"/>
              </a:rPr>
              <a:t>ė</a:t>
            </a:r>
            <a:r>
              <a:rPr sz="1300" spc="-290" dirty="0">
                <a:latin typeface="Times New Roman"/>
                <a:cs typeface="Times New Roman"/>
              </a:rPr>
              <a:t>Ē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275" dirty="0">
                <a:latin typeface="Times New Roman"/>
                <a:cs typeface="Times New Roman"/>
              </a:rPr>
              <a:t>ÆÅÚä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525" dirty="0">
                <a:latin typeface="Times New Roman"/>
                <a:cs typeface="Times New Roman"/>
              </a:rPr>
              <a:t>Ċ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145" dirty="0">
                <a:latin typeface="Times New Roman"/>
                <a:cs typeface="Times New Roman"/>
              </a:rPr>
              <a:t>Ì</a:t>
            </a:r>
            <a:r>
              <a:rPr sz="1300" spc="185" dirty="0">
                <a:latin typeface="Times New Roman"/>
                <a:cs typeface="Times New Roman"/>
              </a:rPr>
              <a:t>á</a:t>
            </a:r>
            <a:r>
              <a:rPr sz="1300" spc="-515" dirty="0">
                <a:latin typeface="Times New Roman"/>
                <a:cs typeface="Times New Roman"/>
              </a:rPr>
              <a:t>ď</a:t>
            </a:r>
            <a:r>
              <a:rPr sz="1300" spc="-265" dirty="0">
                <a:latin typeface="Times New Roman"/>
                <a:cs typeface="Times New Roman"/>
              </a:rPr>
              <a:t>Ă</a:t>
            </a: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-420" dirty="0">
                <a:latin typeface="Times New Roman"/>
                <a:cs typeface="Times New Roman"/>
              </a:rPr>
              <a:t>¼</a:t>
            </a:r>
            <a:r>
              <a:rPr sz="1300" spc="50" dirty="0">
                <a:latin typeface="Times New Roman"/>
                <a:cs typeface="Times New Roman"/>
              </a:rPr>
              <a:t>ä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0" dirty="0">
                <a:latin typeface="Times New Roman"/>
                <a:cs typeface="Times New Roman"/>
              </a:rPr>
              <a:t>ç</a:t>
            </a:r>
            <a:r>
              <a:rPr sz="1300" spc="-130" dirty="0">
                <a:latin typeface="Times New Roman"/>
                <a:cs typeface="Times New Roman"/>
              </a:rPr>
              <a:t>Ē</a:t>
            </a:r>
            <a:r>
              <a:rPr sz="1300" spc="-120" dirty="0">
                <a:latin typeface="Times New Roman"/>
                <a:cs typeface="Times New Roman"/>
              </a:rPr>
              <a:t>åĚ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ā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320" dirty="0">
                <a:latin typeface="Times New Roman"/>
                <a:cs typeface="Times New Roman"/>
              </a:rPr>
              <a:t>Ĝ</a:t>
            </a:r>
            <a:r>
              <a:rPr sz="1300" spc="-315" dirty="0">
                <a:latin typeface="Times New Roman"/>
                <a:cs typeface="Times New Roman"/>
              </a:rPr>
              <a:t>Ĥ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565" dirty="0">
                <a:latin typeface="Times New Roman"/>
                <a:cs typeface="Times New Roman"/>
              </a:rPr>
              <a:t>ÅÈ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70" dirty="0">
                <a:latin typeface="Times New Roman"/>
                <a:cs typeface="Times New Roman"/>
              </a:rPr>
              <a:t>ă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420" dirty="0">
                <a:latin typeface="Times New Roman"/>
                <a:cs typeface="Times New Roman"/>
              </a:rPr>
              <a:t>Å×</a:t>
            </a:r>
            <a:r>
              <a:rPr sz="1300" spc="-405" dirty="0">
                <a:latin typeface="Times New Roman"/>
                <a:cs typeface="Times New Roman"/>
              </a:rPr>
              <a:t>Ė</a:t>
            </a:r>
            <a:r>
              <a:rPr sz="1300" spc="-640" dirty="0">
                <a:latin typeface="Times New Roman"/>
                <a:cs typeface="Times New Roman"/>
              </a:rPr>
              <a:t>Å</a:t>
            </a:r>
            <a:r>
              <a:rPr sz="1300" spc="-484" dirty="0">
                <a:latin typeface="Times New Roman"/>
                <a:cs typeface="Times New Roman"/>
              </a:rPr>
              <a:t>È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285" dirty="0">
                <a:latin typeface="Times New Roman"/>
                <a:cs typeface="Times New Roman"/>
              </a:rPr>
              <a:t>äÄ</a:t>
            </a:r>
            <a:r>
              <a:rPr sz="1300" spc="-225" dirty="0">
                <a:latin typeface="Times New Roman"/>
                <a:cs typeface="Times New Roman"/>
              </a:rPr>
              <a:t>à</a:t>
            </a:r>
            <a:r>
              <a:rPr sz="1300" spc="-210" dirty="0">
                <a:latin typeface="Times New Roman"/>
                <a:cs typeface="Times New Roman"/>
              </a:rPr>
              <a:t>İÄ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åĪĥû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ù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5" dirty="0">
                <a:latin typeface="Times New Roman"/>
                <a:cs typeface="Times New Roman"/>
              </a:rPr>
              <a:t>ûßÏ</a:t>
            </a:r>
            <a:r>
              <a:rPr sz="1300" spc="-320" dirty="0">
                <a:latin typeface="Times New Roman"/>
                <a:cs typeface="Times New Roman"/>
              </a:rPr>
              <a:t>ė</a:t>
            </a:r>
            <a:r>
              <a:rPr sz="1300" spc="-535" dirty="0">
                <a:latin typeface="Times New Roman"/>
                <a:cs typeface="Times New Roman"/>
              </a:rPr>
              <a:t>Ė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-240" dirty="0">
                <a:latin typeface="Times New Roman"/>
                <a:cs typeface="Times New Roman"/>
              </a:rPr>
              <a:t>ä</a:t>
            </a:r>
            <a:r>
              <a:rPr sz="1300" spc="-380" dirty="0">
                <a:latin typeface="Times New Roman"/>
                <a:cs typeface="Times New Roman"/>
              </a:rPr>
              <a:t>Ä</a:t>
            </a:r>
            <a:r>
              <a:rPr sz="1300" spc="-155" dirty="0">
                <a:latin typeface="Times New Roman"/>
                <a:cs typeface="Times New Roman"/>
              </a:rPr>
              <a:t>à</a:t>
            </a:r>
            <a:r>
              <a:rPr sz="1300" spc="275" dirty="0">
                <a:latin typeface="Times New Roman"/>
                <a:cs typeface="Times New Roman"/>
              </a:rPr>
              <a:t>İ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470" dirty="0">
                <a:latin typeface="Times New Roman"/>
                <a:cs typeface="Times New Roman"/>
              </a:rPr>
              <a:t>Å</a:t>
            </a:r>
            <a:r>
              <a:rPr sz="1300" spc="-320" dirty="0">
                <a:latin typeface="Times New Roman"/>
                <a:cs typeface="Times New Roman"/>
              </a:rPr>
              <a:t>ģ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265" dirty="0">
                <a:latin typeface="Times New Roman"/>
                <a:cs typeface="Times New Roman"/>
              </a:rPr>
              <a:t>ÿĞ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7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45" dirty="0">
                <a:latin typeface="Times New Roman"/>
                <a:cs typeface="Times New Roman"/>
              </a:rPr>
              <a:t>Ç</a:t>
            </a:r>
            <a:r>
              <a:rPr sz="1300" spc="-30" dirty="0">
                <a:latin typeface="Times New Roman"/>
                <a:cs typeface="Times New Roman"/>
              </a:rPr>
              <a:t>Î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ē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-235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ÌÅĂ</a:t>
            </a:r>
            <a:r>
              <a:rPr sz="1300" spc="-275" dirty="0">
                <a:latin typeface="Times New Roman"/>
                <a:cs typeface="Times New Roman"/>
              </a:rPr>
              <a:t>Åê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45" dirty="0">
                <a:latin typeface="Times New Roman"/>
                <a:cs typeface="Times New Roman"/>
              </a:rPr>
              <a:t>˺˹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ā</a:t>
            </a:r>
            <a:r>
              <a:rPr sz="1300" spc="-640" dirty="0">
                <a:latin typeface="Times New Roman"/>
                <a:cs typeface="Times New Roman"/>
              </a:rPr>
              <a:t>Ď</a:t>
            </a:r>
            <a:r>
              <a:rPr sz="1300" spc="-635" dirty="0">
                <a:latin typeface="Times New Roman"/>
                <a:cs typeface="Times New Roman"/>
              </a:rPr>
              <a:t>Ä</a:t>
            </a:r>
            <a:r>
              <a:rPr sz="1300" spc="-95" dirty="0">
                <a:latin typeface="Times New Roman"/>
                <a:cs typeface="Times New Roman"/>
              </a:rPr>
              <a:t>ĥ</a:t>
            </a:r>
            <a:r>
              <a:rPr sz="1300" spc="-484" dirty="0">
                <a:latin typeface="Times New Roman"/>
                <a:cs typeface="Times New Roman"/>
              </a:rPr>
              <a:t>È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370" dirty="0">
                <a:latin typeface="Times New Roman"/>
                <a:cs typeface="Times New Roman"/>
              </a:rPr>
              <a:t>Ę</a:t>
            </a:r>
            <a:r>
              <a:rPr sz="1300" spc="-305" dirty="0">
                <a:latin typeface="Times New Roman"/>
                <a:cs typeface="Times New Roman"/>
              </a:rPr>
              <a:t>ÅĪº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635" dirty="0">
                <a:latin typeface="Times New Roman"/>
                <a:cs typeface="Times New Roman"/>
              </a:rPr>
              <a:t>Ò</a:t>
            </a:r>
            <a:r>
              <a:rPr sz="1300" spc="65" dirty="0">
                <a:latin typeface="Times New Roman"/>
                <a:cs typeface="Times New Roman"/>
              </a:rPr>
              <a:t>ĳ</a:t>
            </a:r>
            <a:r>
              <a:rPr sz="1300" spc="-630" dirty="0">
                <a:latin typeface="Times New Roman"/>
                <a:cs typeface="Times New Roman"/>
              </a:rPr>
              <a:t>Ò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50" dirty="0">
                <a:latin typeface="Times New Roman"/>
                <a:cs typeface="Times New Roman"/>
              </a:rPr>
              <a:t>Ìå</a:t>
            </a:r>
            <a:r>
              <a:rPr sz="1300" spc="175" dirty="0">
                <a:latin typeface="Times New Roman"/>
                <a:cs typeface="Times New Roman"/>
              </a:rPr>
              <a:t>ě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100" dirty="0">
                <a:latin typeface="Times New Roman"/>
                <a:cs typeface="Times New Roman"/>
              </a:rPr>
              <a:t>ê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90" dirty="0">
                <a:latin typeface="Times New Roman"/>
                <a:cs typeface="Times New Roman"/>
              </a:rPr>
              <a:t>ـ</a:t>
            </a:r>
            <a:r>
              <a:rPr sz="1300" spc="-280" dirty="0">
                <a:latin typeface="Times New Roman"/>
                <a:cs typeface="Times New Roman"/>
              </a:rPr>
              <a:t>Ģ</a:t>
            </a:r>
            <a:r>
              <a:rPr sz="1300" spc="215" dirty="0">
                <a:latin typeface="Times New Roman"/>
                <a:cs typeface="Times New Roman"/>
              </a:rPr>
              <a:t>˺˽˼</a:t>
            </a:r>
            <a:r>
              <a:rPr sz="1300" spc="25" dirty="0">
                <a:latin typeface="Times New Roman"/>
                <a:cs typeface="Times New Roman"/>
              </a:rPr>
              <a:t>6</a:t>
            </a:r>
            <a:r>
              <a:rPr sz="1300" i="1" spc="-10" dirty="0">
                <a:latin typeface="Times New Roman"/>
                <a:cs typeface="Times New Roman"/>
              </a:rPr>
              <a:t>/</a:t>
            </a:r>
            <a:r>
              <a:rPr sz="1300" spc="25" dirty="0">
                <a:latin typeface="Times New Roman"/>
                <a:cs typeface="Times New Roman"/>
              </a:rPr>
              <a:t>6</a:t>
            </a:r>
            <a:r>
              <a:rPr sz="1300" i="1" spc="-10" dirty="0">
                <a:latin typeface="Times New Roman"/>
                <a:cs typeface="Times New Roman"/>
              </a:rPr>
              <a:t>/</a:t>
            </a:r>
            <a:r>
              <a:rPr sz="1300" spc="245" dirty="0">
                <a:latin typeface="Times New Roman"/>
                <a:cs typeface="Times New Roman"/>
              </a:rPr>
              <a:t>˻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254" dirty="0">
                <a:latin typeface="Times New Roman"/>
                <a:cs typeface="Times New Roman"/>
              </a:rPr>
              <a:t>čĊÄĥ</a:t>
            </a:r>
            <a:r>
              <a:rPr sz="1300" spc="-19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4" dirty="0">
                <a:latin typeface="Times New Roman"/>
                <a:cs typeface="Times New Roman"/>
              </a:rPr>
              <a:t>áÚ</a:t>
            </a:r>
            <a:r>
              <a:rPr sz="1300" spc="-210" dirty="0">
                <a:latin typeface="Times New Roman"/>
                <a:cs typeface="Times New Roman"/>
              </a:rPr>
              <a:t>ĮÄ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370" dirty="0">
                <a:latin typeface="Times New Roman"/>
                <a:cs typeface="Times New Roman"/>
              </a:rPr>
              <a:t>Ę</a:t>
            </a:r>
            <a:r>
              <a:rPr sz="1300" spc="-95" dirty="0">
                <a:latin typeface="Times New Roman"/>
                <a:cs typeface="Times New Roman"/>
              </a:rPr>
              <a:t>ĥ</a:t>
            </a:r>
            <a:r>
              <a:rPr sz="1300" spc="-120" dirty="0">
                <a:latin typeface="Times New Roman"/>
                <a:cs typeface="Times New Roman"/>
              </a:rPr>
              <a:t>Ī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85" dirty="0">
                <a:latin typeface="Times New Roman"/>
                <a:cs typeface="Times New Roman"/>
              </a:rPr>
              <a:t>đ</a:t>
            </a:r>
            <a:r>
              <a:rPr sz="1300" spc="-220" dirty="0">
                <a:latin typeface="Times New Roman"/>
                <a:cs typeface="Times New Roman"/>
              </a:rPr>
              <a:t>Ė</a:t>
            </a:r>
            <a:r>
              <a:rPr sz="1300" spc="-155" dirty="0">
                <a:latin typeface="Times New Roman"/>
                <a:cs typeface="Times New Roman"/>
              </a:rPr>
              <a:t>â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45" dirty="0">
                <a:latin typeface="Times New Roman"/>
                <a:cs typeface="Times New Roman"/>
              </a:rPr>
              <a:t>Ç</a:t>
            </a:r>
            <a:r>
              <a:rPr sz="1300" spc="-30" dirty="0">
                <a:latin typeface="Times New Roman"/>
                <a:cs typeface="Times New Roman"/>
              </a:rPr>
              <a:t>Ī</a:t>
            </a:r>
            <a:r>
              <a:rPr sz="1300" spc="60" dirty="0">
                <a:latin typeface="Times New Roman"/>
                <a:cs typeface="Times New Roman"/>
              </a:rPr>
              <a:t>ä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310" dirty="0">
                <a:latin typeface="Times New Roman"/>
                <a:cs typeface="Times New Roman"/>
              </a:rPr>
              <a:t>ė</a:t>
            </a:r>
            <a:r>
              <a:rPr sz="1300" spc="-535" dirty="0">
                <a:latin typeface="Times New Roman"/>
                <a:cs typeface="Times New Roman"/>
              </a:rPr>
              <a:t>Ė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490" dirty="0">
                <a:latin typeface="Times New Roman"/>
                <a:cs typeface="Times New Roman"/>
              </a:rPr>
              <a:t>È</a:t>
            </a:r>
            <a:r>
              <a:rPr sz="1300" spc="-640" dirty="0">
                <a:latin typeface="Times New Roman"/>
                <a:cs typeface="Times New Roman"/>
              </a:rPr>
              <a:t>Å</a:t>
            </a:r>
            <a:r>
              <a:rPr sz="1300" spc="-105" dirty="0">
                <a:latin typeface="Times New Roman"/>
                <a:cs typeface="Times New Roman"/>
              </a:rPr>
              <a:t>×</a:t>
            </a:r>
            <a:r>
              <a:rPr sz="1300" spc="-75" dirty="0">
                <a:latin typeface="Times New Roman"/>
                <a:cs typeface="Times New Roman"/>
              </a:rPr>
              <a:t>Ī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spc="-240" dirty="0">
                <a:latin typeface="Times New Roman"/>
                <a:cs typeface="Times New Roman"/>
              </a:rPr>
              <a:t> </a:t>
            </a:r>
            <a:r>
              <a:rPr sz="1300" spc="495" dirty="0">
                <a:latin typeface="Times New Roman"/>
                <a:cs typeface="Times New Roman"/>
              </a:rPr>
              <a:t>Ì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65" dirty="0">
                <a:latin typeface="Times New Roman"/>
                <a:cs typeface="Times New Roman"/>
              </a:rPr>
              <a:t>çīģ×</a:t>
            </a:r>
            <a:r>
              <a:rPr sz="1300" spc="-45" dirty="0">
                <a:latin typeface="Times New Roman"/>
                <a:cs typeface="Times New Roman"/>
              </a:rPr>
              <a:t>Ï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åī</a:t>
            </a:r>
            <a:r>
              <a:rPr sz="1300" spc="-315" dirty="0">
                <a:latin typeface="Times New Roman"/>
                <a:cs typeface="Times New Roman"/>
              </a:rPr>
              <a:t>Ċĥ</a:t>
            </a:r>
            <a:r>
              <a:rPr sz="1300" spc="-120" dirty="0">
                <a:latin typeface="Times New Roman"/>
                <a:cs typeface="Times New Roman"/>
              </a:rPr>
              <a:t>Î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70" dirty="0">
                <a:latin typeface="Times New Roman"/>
                <a:cs typeface="Times New Roman"/>
              </a:rPr>
              <a:t>ă</a:t>
            </a:r>
            <a:r>
              <a:rPr sz="1300" spc="-490" dirty="0">
                <a:latin typeface="Times New Roman"/>
                <a:cs typeface="Times New Roman"/>
              </a:rPr>
              <a:t>È</a:t>
            </a:r>
            <a:r>
              <a:rPr sz="1300" spc="-280" dirty="0">
                <a:latin typeface="Times New Roman"/>
                <a:cs typeface="Times New Roman"/>
              </a:rPr>
              <a:t>ÅÏě</a:t>
            </a:r>
            <a:r>
              <a:rPr sz="1300" spc="-484" dirty="0">
                <a:latin typeface="Times New Roman"/>
                <a:cs typeface="Times New Roman"/>
              </a:rPr>
              <a:t>È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700" dirty="0">
                <a:latin typeface="Times New Roman"/>
                <a:cs typeface="Times New Roman"/>
              </a:rPr>
              <a:t>í</a:t>
            </a:r>
            <a:r>
              <a:rPr sz="1300" spc="-360" dirty="0">
                <a:latin typeface="Times New Roman"/>
                <a:cs typeface="Times New Roman"/>
              </a:rPr>
              <a:t>Ģ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195" dirty="0">
                <a:latin typeface="Times New Roman"/>
                <a:cs typeface="Times New Roman"/>
              </a:rPr>
              <a:t>Úº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ĝ</a:t>
            </a:r>
            <a:r>
              <a:rPr sz="1300" spc="-484" dirty="0">
                <a:latin typeface="Times New Roman"/>
                <a:cs typeface="Times New Roman"/>
              </a:rPr>
              <a:t>È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655" dirty="0">
                <a:latin typeface="Times New Roman"/>
                <a:cs typeface="Times New Roman"/>
              </a:rPr>
              <a:t>ه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490" dirty="0">
                <a:latin typeface="Times New Roman"/>
                <a:cs typeface="Times New Roman"/>
              </a:rPr>
              <a:t>É</a:t>
            </a:r>
            <a:r>
              <a:rPr sz="1300" spc="-235" dirty="0">
                <a:latin typeface="Times New Roman"/>
                <a:cs typeface="Times New Roman"/>
              </a:rPr>
              <a:t>Ă</a:t>
            </a:r>
            <a:r>
              <a:rPr sz="1300" i="1" spc="0" dirty="0">
                <a:latin typeface="Times New Roman"/>
                <a:cs typeface="Times New Roman"/>
              </a:rPr>
              <a:t>/</a:t>
            </a:r>
            <a:r>
              <a:rPr sz="1300" spc="-20" dirty="0">
                <a:latin typeface="Times New Roman"/>
                <a:cs typeface="Times New Roman"/>
              </a:rPr>
              <a:t>ä</a:t>
            </a:r>
            <a:r>
              <a:rPr sz="1300" spc="-15" dirty="0">
                <a:latin typeface="Times New Roman"/>
                <a:cs typeface="Times New Roman"/>
              </a:rPr>
              <a:t>ĥ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290" dirty="0">
                <a:latin typeface="Times New Roman"/>
                <a:cs typeface="Times New Roman"/>
              </a:rPr>
              <a:t>Ē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320" dirty="0">
                <a:latin typeface="Times New Roman"/>
                <a:cs typeface="Times New Roman"/>
              </a:rPr>
              <a:t>ė</a:t>
            </a:r>
            <a:r>
              <a:rPr sz="1300" spc="-70" dirty="0">
                <a:latin typeface="Times New Roman"/>
                <a:cs typeface="Times New Roman"/>
              </a:rPr>
              <a:t>ē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á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265" dirty="0">
                <a:latin typeface="Times New Roman"/>
                <a:cs typeface="Times New Roman"/>
              </a:rPr>
              <a:t>Ă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-140" dirty="0">
                <a:latin typeface="Times New Roman"/>
                <a:cs typeface="Times New Roman"/>
              </a:rPr>
              <a:t>à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105" dirty="0">
                <a:latin typeface="Times New Roman"/>
                <a:cs typeface="Times New Roman"/>
              </a:rPr>
              <a:t>ê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370" dirty="0">
                <a:latin typeface="Times New Roman"/>
                <a:cs typeface="Times New Roman"/>
              </a:rPr>
              <a:t>Ę</a:t>
            </a:r>
            <a:r>
              <a:rPr sz="1300" spc="-640" dirty="0">
                <a:latin typeface="Times New Roman"/>
                <a:cs typeface="Times New Roman"/>
              </a:rPr>
              <a:t>Å</a:t>
            </a:r>
            <a:r>
              <a:rPr sz="1300" spc="-595" dirty="0">
                <a:latin typeface="Times New Roman"/>
                <a:cs typeface="Times New Roman"/>
              </a:rPr>
              <a:t>Ď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490" dirty="0">
                <a:latin typeface="Times New Roman"/>
                <a:cs typeface="Times New Roman"/>
              </a:rPr>
              <a:t>ĎĤ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95" dirty="0">
                <a:latin typeface="Times New Roman"/>
                <a:cs typeface="Times New Roman"/>
              </a:rPr>
              <a:t>.</a:t>
            </a:r>
            <a:r>
              <a:rPr sz="1300" spc="-220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490" dirty="0">
                <a:latin typeface="Times New Roman"/>
                <a:cs typeface="Times New Roman"/>
              </a:rPr>
              <a:t>É</a:t>
            </a:r>
            <a:r>
              <a:rPr sz="1300" spc="-114" dirty="0">
                <a:latin typeface="Times New Roman"/>
                <a:cs typeface="Times New Roman"/>
              </a:rPr>
              <a:t>Ī</a:t>
            </a:r>
            <a:r>
              <a:rPr sz="1300" spc="-70" dirty="0">
                <a:latin typeface="Times New Roman"/>
                <a:cs typeface="Times New Roman"/>
              </a:rPr>
              <a:t>äáÎ</a:t>
            </a: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5"/>
              </a:spcBef>
            </a:pPr>
            <a:r>
              <a:rPr sz="1300" spc="75" dirty="0">
                <a:latin typeface="Times New Roman"/>
                <a:cs typeface="Times New Roman"/>
              </a:rPr>
              <a:t>ĕ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525" dirty="0">
                <a:latin typeface="Times New Roman"/>
                <a:cs typeface="Times New Roman"/>
              </a:rPr>
              <a:t>Ċ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509" dirty="0">
                <a:latin typeface="Times New Roman"/>
                <a:cs typeface="Times New Roman"/>
              </a:rPr>
              <a:t>Å</a:t>
            </a:r>
            <a:r>
              <a:rPr sz="1300" spc="-505" dirty="0">
                <a:latin typeface="Times New Roman"/>
                <a:cs typeface="Times New Roman"/>
              </a:rPr>
              <a:t>Ģ</a:t>
            </a:r>
            <a:r>
              <a:rPr sz="1300" spc="-140" dirty="0">
                <a:latin typeface="Times New Roman"/>
                <a:cs typeface="Times New Roman"/>
              </a:rPr>
              <a:t>ã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235" dirty="0">
                <a:latin typeface="Times New Roman"/>
                <a:cs typeface="Times New Roman"/>
              </a:rPr>
              <a:t>ċ</a:t>
            </a:r>
            <a:r>
              <a:rPr sz="1300" spc="-345" dirty="0">
                <a:latin typeface="Times New Roman"/>
                <a:cs typeface="Times New Roman"/>
              </a:rPr>
              <a:t>ğ</a:t>
            </a:r>
            <a:r>
              <a:rPr sz="1300" spc="-120" dirty="0">
                <a:latin typeface="Times New Roman"/>
                <a:cs typeface="Times New Roman"/>
              </a:rPr>
              <a:t>Î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åī</a:t>
            </a:r>
            <a:r>
              <a:rPr sz="1300" spc="50" dirty="0">
                <a:latin typeface="Times New Roman"/>
                <a:cs typeface="Times New Roman"/>
              </a:rPr>
              <a:t>ë</a:t>
            </a:r>
            <a:r>
              <a:rPr sz="1300" spc="-535" dirty="0">
                <a:latin typeface="Times New Roman"/>
                <a:cs typeface="Times New Roman"/>
              </a:rPr>
              <a:t>Ė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165" dirty="0">
                <a:latin typeface="Times New Roman"/>
                <a:cs typeface="Times New Roman"/>
              </a:rPr>
              <a:t>ġ</a:t>
            </a:r>
            <a:r>
              <a:rPr sz="1300" spc="-125" dirty="0">
                <a:latin typeface="Times New Roman"/>
                <a:cs typeface="Times New Roman"/>
              </a:rPr>
              <a:t>Î</a:t>
            </a:r>
            <a:r>
              <a:rPr sz="1300" spc="-140" dirty="0">
                <a:latin typeface="Times New Roman"/>
                <a:cs typeface="Times New Roman"/>
              </a:rPr>
              <a:t>à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105" dirty="0">
                <a:latin typeface="Times New Roman"/>
                <a:cs typeface="Times New Roman"/>
              </a:rPr>
              <a:t>ê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á</a:t>
            </a:r>
            <a:r>
              <a:rPr sz="1300" spc="-515" dirty="0">
                <a:latin typeface="Times New Roman"/>
                <a:cs typeface="Times New Roman"/>
              </a:rPr>
              <a:t>ď</a:t>
            </a:r>
            <a:r>
              <a:rPr sz="1300" spc="-235" dirty="0">
                <a:latin typeface="Times New Roman"/>
                <a:cs typeface="Times New Roman"/>
              </a:rPr>
              <a:t>ċ</a:t>
            </a:r>
            <a:r>
              <a:rPr sz="1300" spc="-120" dirty="0">
                <a:latin typeface="Times New Roman"/>
                <a:cs typeface="Times New Roman"/>
              </a:rPr>
              <a:t>Î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ħ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65" dirty="0">
                <a:latin typeface="Times New Roman"/>
                <a:cs typeface="Times New Roman"/>
              </a:rPr>
              <a:t>Ċ</a:t>
            </a:r>
            <a:r>
              <a:rPr sz="1300" spc="-600" dirty="0">
                <a:latin typeface="Times New Roman"/>
                <a:cs typeface="Times New Roman"/>
              </a:rPr>
              <a:t>Å</a:t>
            </a:r>
            <a:r>
              <a:rPr sz="1300" spc="434" dirty="0">
                <a:latin typeface="Times New Roman"/>
                <a:cs typeface="Times New Roman"/>
              </a:rPr>
              <a:t>ö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90" dirty="0">
                <a:latin typeface="Times New Roman"/>
                <a:cs typeface="Times New Roman"/>
              </a:rPr>
              <a:t>ĕ</a:t>
            </a:r>
            <a:r>
              <a:rPr sz="1300" spc="-635" dirty="0">
                <a:latin typeface="Times New Roman"/>
                <a:cs typeface="Times New Roman"/>
              </a:rPr>
              <a:t>Ó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210" dirty="0">
                <a:latin typeface="Times New Roman"/>
                <a:cs typeface="Times New Roman"/>
              </a:rPr>
              <a:t>ĮÄ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165" dirty="0">
                <a:latin typeface="Times New Roman"/>
                <a:cs typeface="Times New Roman"/>
              </a:rPr>
              <a:t>ġ</a:t>
            </a:r>
            <a:r>
              <a:rPr sz="1300" spc="-395" dirty="0">
                <a:latin typeface="Times New Roman"/>
                <a:cs typeface="Times New Roman"/>
              </a:rPr>
              <a:t>ÖĥĖÄ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125" dirty="0">
                <a:latin typeface="Times New Roman"/>
                <a:cs typeface="Times New Roman"/>
              </a:rPr>
              <a:t>ħ</a:t>
            </a:r>
            <a:r>
              <a:rPr sz="1300" spc="-320" dirty="0">
                <a:latin typeface="Times New Roman"/>
                <a:cs typeface="Times New Roman"/>
              </a:rPr>
              <a:t>ė</a:t>
            </a:r>
            <a:r>
              <a:rPr sz="1300" spc="-265" dirty="0">
                <a:latin typeface="Times New Roman"/>
                <a:cs typeface="Times New Roman"/>
              </a:rPr>
              <a:t>Ă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-130" dirty="0">
                <a:latin typeface="Times New Roman"/>
                <a:cs typeface="Times New Roman"/>
              </a:rPr>
              <a:t>ä</a:t>
            </a:r>
            <a:r>
              <a:rPr sz="1300" spc="-204" dirty="0">
                <a:latin typeface="Times New Roman"/>
                <a:cs typeface="Times New Roman"/>
              </a:rPr>
              <a:t>Ĥ</a:t>
            </a:r>
            <a:r>
              <a:rPr sz="1300" spc="-140" dirty="0">
                <a:latin typeface="Times New Roman"/>
                <a:cs typeface="Times New Roman"/>
              </a:rPr>
              <a:t>á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á</a:t>
            </a:r>
            <a:r>
              <a:rPr sz="1300" spc="-515" dirty="0">
                <a:latin typeface="Times New Roman"/>
                <a:cs typeface="Times New Roman"/>
              </a:rPr>
              <a:t>ď</a:t>
            </a:r>
            <a:r>
              <a:rPr sz="1300" spc="-70" dirty="0">
                <a:latin typeface="Times New Roman"/>
                <a:cs typeface="Times New Roman"/>
              </a:rPr>
              <a:t>ă</a:t>
            </a:r>
            <a:r>
              <a:rPr sz="1300" spc="-535" dirty="0">
                <a:latin typeface="Times New Roman"/>
                <a:cs typeface="Times New Roman"/>
              </a:rPr>
              <a:t>Ė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350" dirty="0">
                <a:latin typeface="Times New Roman"/>
                <a:cs typeface="Times New Roman"/>
              </a:rPr>
              <a:t>æĳĖÄ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254" dirty="0">
                <a:latin typeface="Times New Roman"/>
                <a:cs typeface="Times New Roman"/>
              </a:rPr>
              <a:t>ÌÅÖ</a:t>
            </a:r>
            <a:r>
              <a:rPr sz="1300" spc="-300" dirty="0">
                <a:latin typeface="Times New Roman"/>
                <a:cs typeface="Times New Roman"/>
              </a:rPr>
              <a:t>Å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385" dirty="0">
                <a:latin typeface="Times New Roman"/>
                <a:cs typeface="Times New Roman"/>
              </a:rPr>
              <a:t>ÚĲ</a:t>
            </a:r>
            <a:r>
              <a:rPr sz="1300" spc="-390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endParaRPr sz="13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155"/>
              </a:spcBef>
            </a:pPr>
            <a:r>
              <a:rPr sz="1300" spc="0" dirty="0">
                <a:latin typeface="Times New Roman"/>
                <a:cs typeface="Times New Roman"/>
              </a:rPr>
              <a:t>.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310" dirty="0">
                <a:latin typeface="Times New Roman"/>
                <a:cs typeface="Times New Roman"/>
              </a:rPr>
              <a:t>ė</a:t>
            </a:r>
            <a:r>
              <a:rPr sz="1300" spc="-70" dirty="0">
                <a:latin typeface="Times New Roman"/>
                <a:cs typeface="Times New Roman"/>
              </a:rPr>
              <a:t>ē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565" dirty="0">
                <a:latin typeface="Times New Roman"/>
                <a:cs typeface="Times New Roman"/>
              </a:rPr>
              <a:t>ÅÈ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95" dirty="0">
                <a:latin typeface="Times New Roman"/>
                <a:cs typeface="Times New Roman"/>
              </a:rPr>
              <a:t>ĩ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275" dirty="0">
                <a:latin typeface="Times New Roman"/>
                <a:cs typeface="Times New Roman"/>
              </a:rPr>
              <a:t>Ĭ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Ç</a:t>
            </a:r>
            <a:r>
              <a:rPr sz="1300" spc="55" dirty="0">
                <a:latin typeface="Times New Roman"/>
                <a:cs typeface="Times New Roman"/>
              </a:rPr>
              <a:t>ê</a:t>
            </a:r>
            <a:r>
              <a:rPr sz="1300" spc="-640" dirty="0">
                <a:latin typeface="Times New Roman"/>
                <a:cs typeface="Times New Roman"/>
              </a:rPr>
              <a:t>Å</a:t>
            </a:r>
            <a:r>
              <a:rPr sz="1300" spc="-425" dirty="0">
                <a:latin typeface="Times New Roman"/>
                <a:cs typeface="Times New Roman"/>
              </a:rPr>
              <a:t>Û</a:t>
            </a:r>
            <a:r>
              <a:rPr sz="1300" spc="-37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65"/>
              </a:spcBef>
            </a:pPr>
            <a:r>
              <a:rPr sz="1300" spc="-10" dirty="0">
                <a:latin typeface="Times New Roman"/>
                <a:cs typeface="Times New Roman"/>
              </a:rPr>
              <a:t>Ð</a:t>
            </a: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195" dirty="0">
                <a:latin typeface="Times New Roman"/>
                <a:cs typeface="Times New Roman"/>
              </a:rPr>
              <a:t>Úº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ę</a:t>
            </a:r>
            <a:r>
              <a:rPr sz="1300" spc="-145" dirty="0">
                <a:latin typeface="Times New Roman"/>
                <a:cs typeface="Times New Roman"/>
              </a:rPr>
              <a:t>ģ</a:t>
            </a:r>
            <a:r>
              <a:rPr sz="1300" spc="-490" dirty="0">
                <a:latin typeface="Times New Roman"/>
                <a:cs typeface="Times New Roman"/>
              </a:rPr>
              <a:t>È</a:t>
            </a:r>
            <a:r>
              <a:rPr sz="1300" spc="-280" dirty="0">
                <a:latin typeface="Times New Roman"/>
                <a:cs typeface="Times New Roman"/>
              </a:rPr>
              <a:t>ÅëĒ</a:t>
            </a:r>
            <a:r>
              <a:rPr sz="1300" spc="-720" dirty="0">
                <a:latin typeface="Times New Roman"/>
                <a:cs typeface="Times New Roman"/>
              </a:rPr>
              <a:t>¾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45" dirty="0">
                <a:latin typeface="Times New Roman"/>
                <a:cs typeface="Times New Roman"/>
              </a:rPr>
              <a:t>ĝī</a:t>
            </a:r>
            <a:r>
              <a:rPr sz="1300" spc="-220" dirty="0">
                <a:latin typeface="Times New Roman"/>
                <a:cs typeface="Times New Roman"/>
              </a:rPr>
              <a:t>È</a:t>
            </a:r>
            <a:r>
              <a:rPr sz="1300" spc="-70" dirty="0">
                <a:latin typeface="Times New Roman"/>
                <a:cs typeface="Times New Roman"/>
              </a:rPr>
              <a:t>äáÏě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180" dirty="0">
                <a:latin typeface="Times New Roman"/>
                <a:cs typeface="Times New Roman"/>
              </a:rPr>
              <a:t>ĉ</a:t>
            </a:r>
            <a:r>
              <a:rPr sz="1300" spc="140" dirty="0">
                <a:latin typeface="Times New Roman"/>
                <a:cs typeface="Times New Roman"/>
              </a:rPr>
              <a:t>Ī</a:t>
            </a:r>
            <a:r>
              <a:rPr sz="1300" spc="-10" dirty="0">
                <a:latin typeface="Times New Roman"/>
                <a:cs typeface="Times New Roman"/>
              </a:rPr>
              <a:t>å</a:t>
            </a:r>
            <a:r>
              <a:rPr sz="1300" spc="-5" dirty="0">
                <a:latin typeface="Times New Roman"/>
                <a:cs typeface="Times New Roman"/>
              </a:rPr>
              <a:t>ă</a:t>
            </a:r>
            <a:r>
              <a:rPr sz="1300" spc="-120" dirty="0">
                <a:latin typeface="Times New Roman"/>
                <a:cs typeface="Times New Roman"/>
              </a:rPr>
              <a:t>Î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ħ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45" dirty="0">
                <a:latin typeface="Times New Roman"/>
                <a:cs typeface="Times New Roman"/>
              </a:rPr>
              <a:t>Ç</a:t>
            </a:r>
            <a:r>
              <a:rPr sz="1300" spc="-30" dirty="0">
                <a:latin typeface="Times New Roman"/>
                <a:cs typeface="Times New Roman"/>
              </a:rPr>
              <a:t>Î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ē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ء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190" dirty="0">
                <a:latin typeface="Times New Roman"/>
                <a:cs typeface="Times New Roman"/>
              </a:rPr>
              <a:t>äáĚĤ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-140" dirty="0">
                <a:latin typeface="Times New Roman"/>
                <a:cs typeface="Times New Roman"/>
              </a:rPr>
              <a:t>ã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250" dirty="0">
                <a:latin typeface="Times New Roman"/>
                <a:cs typeface="Times New Roman"/>
              </a:rPr>
              <a:t>ċ</a:t>
            </a:r>
            <a:r>
              <a:rPr sz="1300" spc="-335" dirty="0">
                <a:latin typeface="Times New Roman"/>
                <a:cs typeface="Times New Roman"/>
              </a:rPr>
              <a:t>ğ</a:t>
            </a:r>
            <a:r>
              <a:rPr sz="1300" spc="-114" dirty="0">
                <a:latin typeface="Times New Roman"/>
                <a:cs typeface="Times New Roman"/>
              </a:rPr>
              <a:t>Ï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60" dirty="0">
                <a:latin typeface="Times New Roman"/>
                <a:cs typeface="Times New Roman"/>
              </a:rPr>
              <a:t>ä</a:t>
            </a:r>
            <a:r>
              <a:rPr sz="1300" spc="-204" dirty="0">
                <a:latin typeface="Times New Roman"/>
                <a:cs typeface="Times New Roman"/>
              </a:rPr>
              <a:t>ÅÎå</a:t>
            </a:r>
            <a:r>
              <a:rPr sz="1300" spc="-175" dirty="0">
                <a:latin typeface="Times New Roman"/>
                <a:cs typeface="Times New Roman"/>
              </a:rPr>
              <a:t>ē</a:t>
            </a:r>
            <a:r>
              <a:rPr sz="1300" spc="100" dirty="0">
                <a:latin typeface="Times New Roman"/>
                <a:cs typeface="Times New Roman"/>
              </a:rPr>
              <a:t>ë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-130" dirty="0">
                <a:latin typeface="Times New Roman"/>
                <a:cs typeface="Times New Roman"/>
              </a:rPr>
              <a:t>ä</a:t>
            </a:r>
            <a:r>
              <a:rPr sz="1300" spc="-204" dirty="0">
                <a:latin typeface="Times New Roman"/>
                <a:cs typeface="Times New Roman"/>
              </a:rPr>
              <a:t>Ĥ</a:t>
            </a:r>
            <a:r>
              <a:rPr sz="1300" spc="-145" dirty="0">
                <a:latin typeface="Times New Roman"/>
                <a:cs typeface="Times New Roman"/>
              </a:rPr>
              <a:t>à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Ĉ</a:t>
            </a:r>
            <a:r>
              <a:rPr sz="1300" spc="-5" dirty="0">
                <a:latin typeface="Times New Roman"/>
                <a:cs typeface="Times New Roman"/>
              </a:rPr>
              <a:t>á</a:t>
            </a:r>
            <a:r>
              <a:rPr sz="1300" spc="-145" dirty="0">
                <a:latin typeface="Times New Roman"/>
                <a:cs typeface="Times New Roman"/>
              </a:rPr>
              <a:t>ģ</a:t>
            </a:r>
            <a:r>
              <a:rPr sz="1300" spc="-125" dirty="0">
                <a:latin typeface="Times New Roman"/>
                <a:cs typeface="Times New Roman"/>
              </a:rPr>
              <a:t>Î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endParaRPr sz="13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0000"/>
              </a:lnSpc>
            </a:pPr>
            <a:r>
              <a:rPr sz="1300" spc="-155" dirty="0">
                <a:latin typeface="Times New Roman"/>
                <a:cs typeface="Times New Roman"/>
              </a:rPr>
              <a:t>á</a:t>
            </a:r>
            <a:r>
              <a:rPr sz="1300" spc="-45" dirty="0">
                <a:latin typeface="Times New Roman"/>
                <a:cs typeface="Times New Roman"/>
              </a:rPr>
              <a:t>ī</a:t>
            </a:r>
            <a:r>
              <a:rPr sz="1300" spc="-295" dirty="0">
                <a:latin typeface="Times New Roman"/>
                <a:cs typeface="Times New Roman"/>
              </a:rPr>
              <a:t>ĂÄĥ</a:t>
            </a:r>
            <a:r>
              <a:rPr sz="1300" spc="-20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ę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120" dirty="0">
                <a:latin typeface="Times New Roman"/>
                <a:cs typeface="Times New Roman"/>
              </a:rPr>
              <a:t>ÿ</a:t>
            </a:r>
            <a:r>
              <a:rPr sz="1300" spc="-114" dirty="0">
                <a:latin typeface="Times New Roman"/>
                <a:cs typeface="Times New Roman"/>
              </a:rPr>
              <a:t>ğÎ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ÌĳêÄå</a:t>
            </a:r>
            <a:r>
              <a:rPr sz="1300" spc="-5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245" dirty="0">
                <a:latin typeface="Times New Roman"/>
                <a:cs typeface="Times New Roman"/>
              </a:rPr>
              <a:t>ÌÅÈÅû</a:t>
            </a:r>
            <a:r>
              <a:rPr sz="1300" spc="-225" dirty="0">
                <a:latin typeface="Times New Roman"/>
                <a:cs typeface="Times New Roman"/>
              </a:rPr>
              <a:t>ß</a:t>
            </a:r>
            <a:r>
              <a:rPr sz="1300" spc="-28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480" dirty="0">
                <a:latin typeface="Times New Roman"/>
                <a:cs typeface="Times New Roman"/>
              </a:rPr>
              <a:t>È</a:t>
            </a:r>
            <a:r>
              <a:rPr sz="1300" spc="-355" dirty="0">
                <a:latin typeface="Times New Roman"/>
                <a:cs typeface="Times New Roman"/>
              </a:rPr>
              <a:t>ÅÏĒ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-140" dirty="0">
                <a:latin typeface="Times New Roman"/>
                <a:cs typeface="Times New Roman"/>
              </a:rPr>
              <a:t>ÌÅĂ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ě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250" dirty="0">
                <a:latin typeface="Times New Roman"/>
                <a:cs typeface="Times New Roman"/>
              </a:rPr>
              <a:t>Ö</a:t>
            </a:r>
            <a:r>
              <a:rPr sz="1300" spc="-450" dirty="0">
                <a:latin typeface="Times New Roman"/>
                <a:cs typeface="Times New Roman"/>
              </a:rPr>
              <a:t>ĲÄ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ę</a:t>
            </a:r>
            <a:r>
              <a:rPr sz="1300" spc="-45" dirty="0">
                <a:latin typeface="Times New Roman"/>
                <a:cs typeface="Times New Roman"/>
              </a:rPr>
              <a:t>ī</a:t>
            </a:r>
            <a:r>
              <a:rPr sz="1300" spc="-120" dirty="0">
                <a:latin typeface="Times New Roman"/>
                <a:cs typeface="Times New Roman"/>
              </a:rPr>
              <a:t>ÿğÎ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95" dirty="0">
                <a:latin typeface="Times New Roman"/>
                <a:cs typeface="Times New Roman"/>
              </a:rPr>
              <a:t> </a:t>
            </a:r>
            <a:r>
              <a:rPr sz="1300" spc="400" dirty="0">
                <a:latin typeface="Times New Roman"/>
                <a:cs typeface="Times New Roman"/>
              </a:rPr>
              <a:t>ĩ</a:t>
            </a:r>
            <a:r>
              <a:rPr sz="1300" spc="-525" dirty="0">
                <a:latin typeface="Times New Roman"/>
                <a:cs typeface="Times New Roman"/>
              </a:rPr>
              <a:t>Ċ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-29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-155" dirty="0">
                <a:latin typeface="Times New Roman"/>
                <a:cs typeface="Times New Roman"/>
              </a:rPr>
              <a:t>ã</a:t>
            </a:r>
            <a:r>
              <a:rPr sz="1300" spc="-45" dirty="0">
                <a:latin typeface="Times New Roman"/>
                <a:cs typeface="Times New Roman"/>
              </a:rPr>
              <a:t>ī</a:t>
            </a:r>
            <a:r>
              <a:rPr sz="1300" spc="-250" dirty="0">
                <a:latin typeface="Times New Roman"/>
                <a:cs typeface="Times New Roman"/>
              </a:rPr>
              <a:t>ċ</a:t>
            </a:r>
            <a:r>
              <a:rPr sz="1300" spc="-335" dirty="0">
                <a:latin typeface="Times New Roman"/>
                <a:cs typeface="Times New Roman"/>
              </a:rPr>
              <a:t>ğ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95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125" dirty="0">
                <a:latin typeface="Times New Roman"/>
                <a:cs typeface="Times New Roman"/>
              </a:rPr>
              <a:t>Ī</a:t>
            </a:r>
            <a:r>
              <a:rPr sz="1300" spc="60" dirty="0">
                <a:latin typeface="Times New Roman"/>
                <a:cs typeface="Times New Roman"/>
              </a:rPr>
              <a:t>ä</a:t>
            </a:r>
            <a:r>
              <a:rPr sz="1300" spc="-204" dirty="0">
                <a:latin typeface="Times New Roman"/>
                <a:cs typeface="Times New Roman"/>
              </a:rPr>
              <a:t>ÅÎå</a:t>
            </a:r>
            <a:r>
              <a:rPr sz="1300" spc="-175" dirty="0">
                <a:latin typeface="Times New Roman"/>
                <a:cs typeface="Times New Roman"/>
              </a:rPr>
              <a:t>ē</a:t>
            </a:r>
            <a:r>
              <a:rPr sz="1300" spc="100" dirty="0">
                <a:latin typeface="Times New Roman"/>
                <a:cs typeface="Times New Roman"/>
              </a:rPr>
              <a:t>ë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spc="-65" dirty="0">
                <a:latin typeface="Times New Roman"/>
                <a:cs typeface="Times New Roman"/>
              </a:rPr>
              <a:t>Ì</a:t>
            </a:r>
            <a:r>
              <a:rPr sz="1300" spc="-140" dirty="0">
                <a:latin typeface="Times New Roman"/>
                <a:cs typeface="Times New Roman"/>
              </a:rPr>
              <a:t>Ä</a:t>
            </a:r>
            <a:r>
              <a:rPr sz="1300" spc="-300" dirty="0">
                <a:latin typeface="Times New Roman"/>
                <a:cs typeface="Times New Roman"/>
              </a:rPr>
              <a:t>äÅ</a:t>
            </a:r>
            <a:r>
              <a:rPr sz="1300" spc="-145" dirty="0">
                <a:latin typeface="Times New Roman"/>
                <a:cs typeface="Times New Roman"/>
              </a:rPr>
              <a:t>ģ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300" spc="-45" dirty="0">
                <a:latin typeface="Times New Roman"/>
                <a:cs typeface="Times New Roman"/>
              </a:rPr>
              <a:t>Ç</a:t>
            </a:r>
            <a:r>
              <a:rPr sz="1300" spc="-30" dirty="0">
                <a:latin typeface="Times New Roman"/>
                <a:cs typeface="Times New Roman"/>
              </a:rPr>
              <a:t>Î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ē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440" dirty="0">
                <a:latin typeface="Times New Roman"/>
                <a:cs typeface="Times New Roman"/>
              </a:rPr>
              <a:t>Ê</a:t>
            </a:r>
            <a:r>
              <a:rPr sz="1300" spc="60" dirty="0">
                <a:latin typeface="Times New Roman"/>
                <a:cs typeface="Times New Roman"/>
              </a:rPr>
              <a:t>ä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155" dirty="0">
                <a:latin typeface="Times New Roman"/>
                <a:cs typeface="Times New Roman"/>
              </a:rPr>
              <a:t>à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Ì</a:t>
            </a:r>
            <a:r>
              <a:rPr sz="1300" spc="-95" dirty="0">
                <a:latin typeface="Times New Roman"/>
                <a:cs typeface="Times New Roman"/>
              </a:rPr>
              <a:t>Å</a:t>
            </a:r>
            <a:r>
              <a:rPr sz="1300" spc="-55" dirty="0">
                <a:latin typeface="Times New Roman"/>
                <a:cs typeface="Times New Roman"/>
              </a:rPr>
              <a:t>ī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170" dirty="0">
                <a:latin typeface="Times New Roman"/>
                <a:cs typeface="Times New Roman"/>
              </a:rPr>
              <a:t>¸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ħ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715" dirty="0">
                <a:latin typeface="Times New Roman"/>
                <a:cs typeface="Times New Roman"/>
              </a:rPr>
              <a:t>¾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365" dirty="0">
                <a:latin typeface="Times New Roman"/>
                <a:cs typeface="Times New Roman"/>
              </a:rPr>
              <a:t>ĊÅö¾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à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80" dirty="0">
                <a:latin typeface="Times New Roman"/>
                <a:cs typeface="Times New Roman"/>
              </a:rPr>
              <a:t>åĊ</a:t>
            </a:r>
            <a:r>
              <a:rPr sz="1300" spc="-45" dirty="0">
                <a:latin typeface="Times New Roman"/>
                <a:cs typeface="Times New Roman"/>
              </a:rPr>
              <a:t>Į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ā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åî</a:t>
            </a:r>
            <a:r>
              <a:rPr sz="1300" spc="-125" dirty="0">
                <a:latin typeface="Times New Roman"/>
                <a:cs typeface="Times New Roman"/>
              </a:rPr>
              <a:t>Å</a:t>
            </a:r>
            <a:r>
              <a:rPr sz="1300" spc="-490" dirty="0">
                <a:latin typeface="Times New Roman"/>
                <a:cs typeface="Times New Roman"/>
              </a:rPr>
              <a:t>É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145" dirty="0">
                <a:latin typeface="Times New Roman"/>
                <a:cs typeface="Times New Roman"/>
              </a:rPr>
              <a:t>åīĆĤ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60" dirty="0">
                <a:latin typeface="Times New Roman"/>
                <a:cs typeface="Times New Roman"/>
              </a:rPr>
              <a:t> </a:t>
            </a:r>
            <a:r>
              <a:rPr sz="1300" spc="-295" dirty="0">
                <a:latin typeface="Times New Roman"/>
                <a:cs typeface="Times New Roman"/>
              </a:rPr>
              <a:t>åîÅÉěĖÄ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45" dirty="0">
                <a:latin typeface="Times New Roman"/>
                <a:cs typeface="Times New Roman"/>
              </a:rPr>
              <a:t>Ĕ</a:t>
            </a:r>
            <a:r>
              <a:rPr sz="1300" spc="-640" dirty="0">
                <a:latin typeface="Times New Roman"/>
                <a:cs typeface="Times New Roman"/>
              </a:rPr>
              <a:t>Å</a:t>
            </a:r>
            <a:r>
              <a:rPr sz="1300" spc="434" dirty="0">
                <a:latin typeface="Times New Roman"/>
                <a:cs typeface="Times New Roman"/>
              </a:rPr>
              <a:t>ó</a:t>
            </a:r>
            <a:r>
              <a:rPr sz="1300" spc="-114" dirty="0">
                <a:latin typeface="Times New Roman"/>
                <a:cs typeface="Times New Roman"/>
              </a:rPr>
              <a:t>Î</a:t>
            </a:r>
            <a:r>
              <a:rPr sz="1300" spc="-450" dirty="0">
                <a:latin typeface="Times New Roman"/>
                <a:cs typeface="Times New Roman"/>
              </a:rPr>
              <a:t>ĲÄ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Ç</a:t>
            </a:r>
            <a:r>
              <a:rPr sz="1300" spc="-5" dirty="0">
                <a:latin typeface="Times New Roman"/>
                <a:cs typeface="Times New Roman"/>
              </a:rPr>
              <a:t>ī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270" dirty="0">
                <a:latin typeface="Times New Roman"/>
                <a:cs typeface="Times New Roman"/>
              </a:rPr>
              <a:t>Åê</a:t>
            </a:r>
            <a:r>
              <a:rPr sz="1300" spc="-155" dirty="0">
                <a:latin typeface="Times New Roman"/>
                <a:cs typeface="Times New Roman"/>
              </a:rPr>
              <a:t>º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،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204" dirty="0">
                <a:latin typeface="Times New Roman"/>
                <a:cs typeface="Times New Roman"/>
              </a:rPr>
              <a:t>Ì</a:t>
            </a:r>
            <a:r>
              <a:rPr sz="1300" spc="350" dirty="0">
                <a:latin typeface="Times New Roman"/>
                <a:cs typeface="Times New Roman"/>
              </a:rPr>
              <a:t>ĳ</a:t>
            </a:r>
            <a:r>
              <a:rPr sz="1300" spc="-490" dirty="0">
                <a:latin typeface="Times New Roman"/>
                <a:cs typeface="Times New Roman"/>
              </a:rPr>
              <a:t>È</a:t>
            </a:r>
            <a:r>
              <a:rPr sz="1300" spc="-465" dirty="0">
                <a:latin typeface="Times New Roman"/>
                <a:cs typeface="Times New Roman"/>
              </a:rPr>
              <a:t>ÅďěĖ</a:t>
            </a:r>
            <a:r>
              <a:rPr sz="1300" spc="-56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endParaRPr sz="13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155"/>
              </a:spcBef>
            </a:pPr>
            <a:r>
              <a:rPr sz="1300" spc="-260" dirty="0">
                <a:latin typeface="Times New Roman"/>
                <a:cs typeface="Times New Roman"/>
              </a:rPr>
              <a:t>.Å</a:t>
            </a:r>
            <a:r>
              <a:rPr sz="1300" spc="-265" dirty="0">
                <a:latin typeface="Times New Roman"/>
                <a:cs typeface="Times New Roman"/>
              </a:rPr>
              <a:t>ģ</a:t>
            </a:r>
            <a:r>
              <a:rPr sz="1300" spc="-385" dirty="0">
                <a:latin typeface="Times New Roman"/>
                <a:cs typeface="Times New Roman"/>
              </a:rPr>
              <a:t>ĂÄ</a:t>
            </a:r>
            <a:r>
              <a:rPr sz="1300" spc="-260" dirty="0">
                <a:latin typeface="Times New Roman"/>
                <a:cs typeface="Times New Roman"/>
              </a:rPr>
              <a:t>ĥ</a:t>
            </a:r>
            <a:r>
              <a:rPr sz="1300" spc="-635" dirty="0">
                <a:latin typeface="Times New Roman"/>
                <a:cs typeface="Times New Roman"/>
              </a:rPr>
              <a:t>Ğ</a:t>
            </a:r>
            <a:r>
              <a:rPr sz="1300" spc="-420" dirty="0">
                <a:latin typeface="Times New Roman"/>
                <a:cs typeface="Times New Roman"/>
              </a:rPr>
              <a:t>»È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305" dirty="0">
                <a:latin typeface="Times New Roman"/>
                <a:cs typeface="Times New Roman"/>
              </a:rPr>
              <a:t>Ë</a:t>
            </a:r>
            <a:r>
              <a:rPr sz="1300" spc="-250" dirty="0">
                <a:latin typeface="Times New Roman"/>
                <a:cs typeface="Times New Roman"/>
              </a:rPr>
              <a:t>ċ</a:t>
            </a:r>
            <a:r>
              <a:rPr sz="1300" spc="330" dirty="0">
                <a:latin typeface="Times New Roman"/>
                <a:cs typeface="Times New Roman"/>
              </a:rPr>
              <a:t>î</a:t>
            </a:r>
            <a:r>
              <a:rPr sz="1300" spc="160" dirty="0">
                <a:latin typeface="Times New Roman"/>
                <a:cs typeface="Times New Roman"/>
              </a:rPr>
              <a:t>äĮ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Ì</a:t>
            </a:r>
            <a:r>
              <a:rPr sz="1300" spc="-95" dirty="0">
                <a:latin typeface="Times New Roman"/>
                <a:cs typeface="Times New Roman"/>
              </a:rPr>
              <a:t>Å</a:t>
            </a:r>
            <a:r>
              <a:rPr sz="1300" spc="-250" dirty="0">
                <a:latin typeface="Times New Roman"/>
                <a:cs typeface="Times New Roman"/>
              </a:rPr>
              <a:t>ċ</a:t>
            </a:r>
            <a:r>
              <a:rPr sz="1300" spc="-320" dirty="0">
                <a:latin typeface="Times New Roman"/>
                <a:cs typeface="Times New Roman"/>
              </a:rPr>
              <a:t>ė</a:t>
            </a:r>
            <a:r>
              <a:rPr sz="1300" spc="-70" dirty="0">
                <a:latin typeface="Times New Roman"/>
                <a:cs typeface="Times New Roman"/>
              </a:rPr>
              <a:t>ě</a:t>
            </a:r>
            <a:r>
              <a:rPr sz="1300" spc="-540" dirty="0">
                <a:latin typeface="Times New Roman"/>
                <a:cs typeface="Times New Roman"/>
              </a:rPr>
              <a:t>Ė</a:t>
            </a:r>
            <a:r>
              <a:rPr sz="1300" spc="-685" dirty="0">
                <a:latin typeface="Times New Roman"/>
                <a:cs typeface="Times New Roman"/>
              </a:rPr>
              <a:t>Ä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95" dirty="0">
                <a:latin typeface="Times New Roman"/>
                <a:cs typeface="Times New Roman"/>
              </a:rPr>
              <a:t>ČÄäĤ</a:t>
            </a:r>
            <a:r>
              <a:rPr sz="1300" spc="-95" dirty="0">
                <a:latin typeface="Times New Roman"/>
                <a:cs typeface="Times New Roman"/>
              </a:rPr>
              <a:t>Į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45" dirty="0">
                <a:latin typeface="Times New Roman"/>
                <a:cs typeface="Times New Roman"/>
              </a:rPr>
              <a:t>āĚ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ĕ</a:t>
            </a:r>
            <a:r>
              <a:rPr sz="1300" spc="-290" dirty="0">
                <a:latin typeface="Times New Roman"/>
                <a:cs typeface="Times New Roman"/>
              </a:rPr>
              <a:t>Ě</a:t>
            </a:r>
            <a:r>
              <a:rPr sz="1300" spc="-445" dirty="0">
                <a:latin typeface="Times New Roman"/>
                <a:cs typeface="Times New Roman"/>
              </a:rPr>
              <a:t>Å</a:t>
            </a:r>
            <a:r>
              <a:rPr sz="1300" spc="-270" dirty="0">
                <a:latin typeface="Times New Roman"/>
                <a:cs typeface="Times New Roman"/>
              </a:rPr>
              <a:t>ă</a:t>
            </a:r>
            <a:r>
              <a:rPr sz="1300" spc="-125" dirty="0">
                <a:latin typeface="Times New Roman"/>
                <a:cs typeface="Times New Roman"/>
              </a:rPr>
              <a:t>Ï</a:t>
            </a:r>
            <a:r>
              <a:rPr sz="1300" spc="-530" dirty="0">
                <a:latin typeface="Times New Roman"/>
                <a:cs typeface="Times New Roman"/>
              </a:rPr>
              <a:t>Ė</a:t>
            </a:r>
            <a:r>
              <a:rPr sz="1300" spc="-680" dirty="0">
                <a:latin typeface="Times New Roman"/>
                <a:cs typeface="Times New Roman"/>
              </a:rPr>
              <a:t>Ä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340" dirty="0">
                <a:latin typeface="Times New Roman"/>
                <a:cs typeface="Times New Roman"/>
              </a:rPr>
              <a:t>ÙÂÅó</a:t>
            </a:r>
            <a:r>
              <a:rPr sz="1300" spc="-380" dirty="0">
                <a:latin typeface="Times New Roman"/>
                <a:cs typeface="Times New Roman"/>
              </a:rPr>
              <a:t>Ğ</a:t>
            </a:r>
            <a:r>
              <a:rPr sz="1300" spc="-385" dirty="0">
                <a:latin typeface="Times New Roman"/>
                <a:cs typeface="Times New Roman"/>
              </a:rPr>
              <a:t>Ĥ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2015-04-12T20:47:23Z</dcterms:created>
  <dcterms:modified xsi:type="dcterms:W3CDTF">2015-04-12T18:47:24Z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