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9392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4/12/2015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26785" y="962975"/>
            <a:ext cx="1513840" cy="3429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6535" marR="5080" indent="-204470">
              <a:lnSpc>
                <a:spcPct val="125200"/>
              </a:lnSpc>
            </a:pPr>
            <a:r>
              <a:rPr sz="1000" b="1" spc="70" dirty="0">
                <a:latin typeface="Times New Roman"/>
                <a:cs typeface="Times New Roman"/>
              </a:rPr>
              <a:t>ه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ع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145" dirty="0">
                <a:latin typeface="Times New Roman"/>
                <a:cs typeface="Times New Roman"/>
              </a:rPr>
              <a:t>صا</a:t>
            </a:r>
            <a:r>
              <a:rPr sz="1000" b="1" spc="-125" dirty="0">
                <a:latin typeface="Times New Roman"/>
                <a:cs typeface="Times New Roman"/>
              </a:rPr>
              <a:t>Ϯ</a:t>
            </a:r>
            <a:r>
              <a:rPr sz="1000" b="1" spc="-385" dirty="0">
                <a:latin typeface="Times New Roman"/>
                <a:cs typeface="Times New Roman"/>
              </a:rPr>
              <a:t>ي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ا</a:t>
            </a:r>
            <a:r>
              <a:rPr sz="1000" b="1" spc="-175" dirty="0">
                <a:latin typeface="Times New Roman"/>
                <a:cs typeface="Times New Roman"/>
              </a:rPr>
              <a:t>ά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25" dirty="0">
                <a:latin typeface="Times New Roman"/>
                <a:cs typeface="Times New Roman"/>
              </a:rPr>
              <a:t>ق</a:t>
            </a:r>
            <a:r>
              <a:rPr sz="1000" b="1" spc="-34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90" dirty="0">
                <a:latin typeface="Times New Roman"/>
                <a:cs typeface="Times New Roman"/>
              </a:rPr>
              <a:t>ق</a:t>
            </a:r>
            <a:r>
              <a:rPr sz="1000" b="1" spc="-195" dirty="0">
                <a:latin typeface="Times New Roman"/>
                <a:cs typeface="Times New Roman"/>
              </a:rPr>
              <a:t>ي</a:t>
            </a:r>
            <a:r>
              <a:rPr sz="1000" b="1" spc="-235" dirty="0">
                <a:latin typeface="Times New Roman"/>
                <a:cs typeface="Times New Roman"/>
              </a:rPr>
              <a:t>رف</a:t>
            </a:r>
            <a:r>
              <a:rPr sz="1000" b="1" spc="-100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ا</a:t>
            </a:r>
            <a:r>
              <a:rPr sz="1000" b="1" spc="-175" dirty="0">
                <a:latin typeface="Times New Roman"/>
                <a:cs typeface="Times New Roman"/>
              </a:rPr>
              <a:t>ά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25" dirty="0">
                <a:latin typeface="Times New Roman"/>
                <a:cs typeface="Times New Roman"/>
              </a:rPr>
              <a:t>ق</a:t>
            </a:r>
            <a:r>
              <a:rPr sz="1000" b="1" spc="-34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dirty="0">
                <a:latin typeface="Times New Roman"/>
                <a:cs typeface="Times New Roman"/>
              </a:rPr>
              <a:t>اέد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5" dirty="0">
                <a:latin typeface="Times New Roman"/>
                <a:cs typeface="Times New Roman"/>
              </a:rPr>
              <a:t>ء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-290" dirty="0">
                <a:latin typeface="Times New Roman"/>
                <a:cs typeface="Times New Roman"/>
              </a:rPr>
              <a:t>Ϭ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265" dirty="0">
                <a:latin typeface="Times New Roman"/>
                <a:cs typeface="Times New Roman"/>
              </a:rPr>
              <a:t>إ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61611" y="1844098"/>
            <a:ext cx="5172710" cy="1676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 marR="5080" indent="-102235" algn="r">
              <a:lnSpc>
                <a:spcPct val="125000"/>
              </a:lnSpc>
            </a:pPr>
            <a:r>
              <a:rPr sz="1000" b="1" spc="-70" dirty="0">
                <a:latin typeface="Times New Roman"/>
                <a:cs typeface="Times New Roman"/>
              </a:rPr>
              <a:t>ϭ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04" dirty="0">
                <a:latin typeface="Times New Roman"/>
                <a:cs typeface="Times New Roman"/>
              </a:rPr>
              <a:t>ف</a:t>
            </a:r>
            <a:r>
              <a:rPr sz="1000" b="1" spc="-170" dirty="0">
                <a:latin typeface="Times New Roman"/>
                <a:cs typeface="Times New Roman"/>
              </a:rPr>
              <a:t>ي</a:t>
            </a:r>
            <a:r>
              <a:rPr sz="1000" b="1" spc="-100" dirty="0">
                <a:latin typeface="Times New Roman"/>
                <a:cs typeface="Times New Roman"/>
              </a:rPr>
              <a:t>ر</a:t>
            </a:r>
            <a:r>
              <a:rPr sz="1000" b="1" spc="-204" dirty="0">
                <a:latin typeface="Times New Roman"/>
                <a:cs typeface="Times New Roman"/>
              </a:rPr>
              <a:t>ش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95" dirty="0">
                <a:latin typeface="Times New Roman"/>
                <a:cs typeface="Times New Roman"/>
              </a:rPr>
              <a:t>ϰ</a:t>
            </a:r>
            <a:r>
              <a:rPr sz="1000" b="1" spc="-229" dirty="0">
                <a:latin typeface="Times New Roman"/>
                <a:cs typeface="Times New Roman"/>
              </a:rPr>
              <a:t>ϔ</a:t>
            </a:r>
            <a:r>
              <a:rPr sz="1000" b="1" spc="-15" dirty="0">
                <a:latin typeface="Times New Roman"/>
                <a:cs typeface="Times New Roman"/>
              </a:rPr>
              <a:t>ط</a:t>
            </a:r>
            <a:r>
              <a:rPr sz="1000" b="1" spc="-290" dirty="0">
                <a:latin typeface="Times New Roman"/>
                <a:cs typeface="Times New Roman"/>
              </a:rPr>
              <a:t>ص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-100" dirty="0">
                <a:latin typeface="Times New Roman"/>
                <a:cs typeface="Times New Roman"/>
              </a:rPr>
              <a:t>Ϯ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65" dirty="0">
                <a:latin typeface="Times New Roman"/>
                <a:cs typeface="Times New Roman"/>
              </a:rPr>
              <a:t>ح</a:t>
            </a:r>
            <a:r>
              <a:rPr sz="1000" b="1" spc="50" dirty="0">
                <a:latin typeface="Times New Roman"/>
                <a:cs typeface="Times New Roman"/>
              </a:rPr>
              <a:t>م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395" dirty="0">
                <a:latin typeface="Times New Roman"/>
                <a:cs typeface="Times New Roman"/>
              </a:rPr>
              <a:t>Ϋ</a:t>
            </a:r>
            <a:r>
              <a:rPr sz="1000" b="1" spc="20" dirty="0">
                <a:latin typeface="Times New Roman"/>
                <a:cs typeface="Times New Roman"/>
              </a:rPr>
              <a:t>ا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80" dirty="0">
                <a:latin typeface="Times New Roman"/>
                <a:cs typeface="Times New Roman"/>
              </a:rPr>
              <a:t>ئ</a:t>
            </a:r>
            <a:r>
              <a:rPr sz="1000" b="1" spc="-195" dirty="0">
                <a:latin typeface="Times New Roman"/>
                <a:cs typeface="Times New Roman"/>
              </a:rPr>
              <a:t>رب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ا</a:t>
            </a:r>
            <a:r>
              <a:rPr sz="1000" b="1" spc="-175" dirty="0">
                <a:latin typeface="Times New Roman"/>
                <a:cs typeface="Times New Roman"/>
              </a:rPr>
              <a:t>ά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25" dirty="0">
                <a:latin typeface="Times New Roman"/>
                <a:cs typeface="Times New Roman"/>
              </a:rPr>
              <a:t>ق</a:t>
            </a:r>
            <a:r>
              <a:rPr sz="1000" b="1" spc="-34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90" dirty="0">
                <a:latin typeface="Times New Roman"/>
                <a:cs typeface="Times New Roman"/>
              </a:rPr>
              <a:t>ق</a:t>
            </a:r>
            <a:r>
              <a:rPr sz="1000" b="1" spc="-195" dirty="0">
                <a:latin typeface="Times New Roman"/>
                <a:cs typeface="Times New Roman"/>
              </a:rPr>
              <a:t>ي</a:t>
            </a:r>
            <a:r>
              <a:rPr sz="1000" b="1" spc="-235" dirty="0">
                <a:latin typeface="Times New Roman"/>
                <a:cs typeface="Times New Roman"/>
              </a:rPr>
              <a:t>رف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285" dirty="0">
                <a:latin typeface="Times New Roman"/>
                <a:cs typeface="Times New Roman"/>
              </a:rPr>
              <a:t>ق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380" dirty="0">
                <a:latin typeface="Times New Roman"/>
                <a:cs typeface="Times New Roman"/>
              </a:rPr>
              <a:t>قف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،</a:t>
            </a:r>
            <a:r>
              <a:rPr sz="1000" b="1" spc="-170" dirty="0">
                <a:latin typeface="Times New Roman"/>
                <a:cs typeface="Times New Roman"/>
              </a:rPr>
              <a:t>ع</a:t>
            </a:r>
            <a:r>
              <a:rPr sz="1000" b="1" spc="-229" dirty="0">
                <a:latin typeface="Times New Roman"/>
                <a:cs typeface="Times New Roman"/>
              </a:rPr>
              <a:t>Ϥ</a:t>
            </a:r>
            <a:r>
              <a:rPr sz="1000" b="1" spc="-370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185" dirty="0">
                <a:latin typeface="Times New Roman"/>
                <a:cs typeface="Times New Roman"/>
              </a:rPr>
              <a:t>ك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30" dirty="0">
                <a:latin typeface="Times New Roman"/>
                <a:cs typeface="Times New Roman"/>
              </a:rPr>
              <a:t>ج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0" dirty="0">
                <a:latin typeface="Times New Roman"/>
                <a:cs typeface="Times New Roman"/>
              </a:rPr>
              <a:t>ر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ا</a:t>
            </a:r>
            <a:r>
              <a:rPr sz="1000" b="1" spc="-175" dirty="0">
                <a:latin typeface="Times New Roman"/>
                <a:cs typeface="Times New Roman"/>
              </a:rPr>
              <a:t>ά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25" dirty="0">
                <a:latin typeface="Times New Roman"/>
                <a:cs typeface="Times New Roman"/>
              </a:rPr>
              <a:t>ق</a:t>
            </a:r>
            <a:r>
              <a:rPr sz="1000" b="1" spc="-34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85" dirty="0">
                <a:latin typeface="Times New Roman"/>
                <a:cs typeface="Times New Roman"/>
              </a:rPr>
              <a:t>س</a:t>
            </a:r>
            <a:r>
              <a:rPr sz="1000" b="1" dirty="0">
                <a:latin typeface="Times New Roman"/>
                <a:cs typeface="Times New Roman"/>
              </a:rPr>
              <a:t>اέد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0" dirty="0">
                <a:latin typeface="Times New Roman"/>
                <a:cs typeface="Times New Roman"/>
              </a:rPr>
              <a:t>ا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5" dirty="0">
                <a:latin typeface="Times New Roman"/>
                <a:cs typeface="Times New Roman"/>
              </a:rPr>
              <a:t>عإ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10" dirty="0">
                <a:latin typeface="Times New Roman"/>
                <a:cs typeface="Times New Roman"/>
              </a:rPr>
              <a:t>έ</a:t>
            </a:r>
            <a:r>
              <a:rPr sz="1000" b="1" dirty="0">
                <a:latin typeface="Times New Roman"/>
                <a:cs typeface="Times New Roman"/>
              </a:rPr>
              <a:t>ا</a:t>
            </a:r>
            <a:r>
              <a:rPr sz="1000" b="1" spc="-15" dirty="0">
                <a:latin typeface="Times New Roman"/>
                <a:cs typeface="Times New Roman"/>
              </a:rPr>
              <a:t>ρ</a:t>
            </a:r>
            <a:r>
              <a:rPr sz="1000" b="1" spc="-5" dirty="0">
                <a:latin typeface="Times New Roman"/>
                <a:cs typeface="Times New Roman"/>
              </a:rPr>
              <a:t>إ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70" dirty="0">
                <a:latin typeface="Times New Roman"/>
                <a:cs typeface="Times New Roman"/>
              </a:rPr>
              <a:t>يف</a:t>
            </a:r>
            <a:r>
              <a:rPr sz="1000" b="1" spc="-9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عم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0" dirty="0">
                <a:latin typeface="Times New Roman"/>
                <a:cs typeface="Times New Roman"/>
              </a:rPr>
              <a:t>ر</a:t>
            </a:r>
            <a:r>
              <a:rPr sz="1000" b="1" spc="-275" dirty="0">
                <a:latin typeface="Times New Roman"/>
                <a:cs typeface="Times New Roman"/>
              </a:rPr>
              <a:t>غص</a:t>
            </a:r>
            <a:r>
              <a:rPr sz="1000" b="1" spc="-254" dirty="0">
                <a:latin typeface="Times New Roman"/>
                <a:cs typeface="Times New Roman"/>
              </a:rPr>
              <a:t>Ϥ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ل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175" dirty="0">
                <a:latin typeface="Times New Roman"/>
                <a:cs typeface="Times New Roman"/>
              </a:rPr>
              <a:t>ع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465" dirty="0">
                <a:latin typeface="Times New Roman"/>
                <a:cs typeface="Times New Roman"/>
              </a:rPr>
              <a:t>ε</a:t>
            </a:r>
            <a:r>
              <a:rPr sz="1000" b="1" spc="-30" dirty="0">
                <a:latin typeface="Times New Roman"/>
                <a:cs typeface="Times New Roman"/>
              </a:rPr>
              <a:t>έ</a:t>
            </a:r>
            <a:r>
              <a:rPr sz="1000" b="1" spc="-45" dirty="0">
                <a:latin typeface="Times New Roman"/>
                <a:cs typeface="Times New Roman"/>
              </a:rPr>
              <a:t>ϭ</a:t>
            </a:r>
            <a:r>
              <a:rPr sz="1000" b="1" spc="-70" dirty="0">
                <a:latin typeface="Times New Roman"/>
                <a:cs typeface="Times New Roman"/>
              </a:rPr>
              <a:t>ϭ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Εا</a:t>
            </a:r>
            <a:r>
              <a:rPr sz="1000" b="1" dirty="0">
                <a:latin typeface="Times New Roman"/>
                <a:cs typeface="Times New Roman"/>
              </a:rPr>
              <a:t>ع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260" dirty="0">
                <a:latin typeface="Times New Roman"/>
                <a:cs typeface="Times New Roman"/>
              </a:rPr>
              <a:t>ا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نم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-50" dirty="0">
                <a:latin typeface="Times New Roman"/>
                <a:cs typeface="Times New Roman"/>
              </a:rPr>
              <a:t>Ϊ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70" dirty="0">
                <a:latin typeface="Times New Roman"/>
                <a:cs typeface="Times New Roman"/>
              </a:rPr>
              <a:t>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250" dirty="0">
                <a:latin typeface="Times New Roman"/>
                <a:cs typeface="Times New Roman"/>
              </a:rPr>
              <a:t>Ϝ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85" dirty="0">
                <a:latin typeface="Times New Roman"/>
                <a:cs typeface="Times New Roman"/>
              </a:rPr>
              <a:t>ي</a:t>
            </a:r>
            <a:r>
              <a:rPr sz="1000" b="1" spc="-21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20" dirty="0">
                <a:latin typeface="Times New Roman"/>
                <a:cs typeface="Times New Roman"/>
              </a:rPr>
              <a:t>ا</a:t>
            </a:r>
            <a:r>
              <a:rPr sz="1000" b="1" spc="-175" dirty="0">
                <a:latin typeface="Times New Roman"/>
                <a:cs typeface="Times New Roman"/>
              </a:rPr>
              <a:t>ك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20" dirty="0">
                <a:latin typeface="Times New Roman"/>
                <a:cs typeface="Times New Roman"/>
              </a:rPr>
              <a:t>ا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100" dirty="0">
                <a:latin typeface="Times New Roman"/>
                <a:cs typeface="Times New Roman"/>
              </a:rPr>
              <a:t>عا</a:t>
            </a:r>
            <a:r>
              <a:rPr sz="1000" b="1" spc="60" dirty="0">
                <a:latin typeface="Times New Roman"/>
                <a:cs typeface="Times New Roman"/>
              </a:rPr>
              <a:t>ا</a:t>
            </a:r>
            <a:r>
              <a:rPr sz="1000" b="1" spc="-70" dirty="0">
                <a:latin typeface="Times New Roman"/>
                <a:cs typeface="Times New Roman"/>
              </a:rPr>
              <a:t>ϭ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dirty="0">
                <a:latin typeface="Times New Roman"/>
                <a:cs typeface="Times New Roman"/>
              </a:rPr>
              <a:t>د</a:t>
            </a:r>
            <a:r>
              <a:rPr sz="1000" b="1" spc="-90" dirty="0">
                <a:latin typeface="Times New Roman"/>
                <a:cs typeface="Times New Roman"/>
              </a:rPr>
              <a:t>Ϯ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145" dirty="0">
                <a:latin typeface="Times New Roman"/>
                <a:cs typeface="Times New Roman"/>
              </a:rPr>
              <a:t>ل</a:t>
            </a:r>
            <a:r>
              <a:rPr sz="1000" b="1" spc="-7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40" dirty="0">
                <a:latin typeface="Times New Roman"/>
                <a:cs typeface="Times New Roman"/>
              </a:rPr>
              <a:t>زكرم</a:t>
            </a:r>
            <a:r>
              <a:rPr sz="1000" b="1" spc="-1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يئ</a:t>
            </a:r>
            <a:r>
              <a:rPr sz="1000" b="1" dirty="0">
                <a:latin typeface="Times New Roman"/>
                <a:cs typeface="Times New Roman"/>
              </a:rPr>
              <a:t>έ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ي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100" dirty="0">
                <a:latin typeface="Times New Roman"/>
                <a:cs typeface="Times New Roman"/>
              </a:rPr>
              <a:t>Ϯ</a:t>
            </a:r>
            <a:r>
              <a:rPr sz="1000" b="1" spc="-280" dirty="0">
                <a:latin typeface="Times New Roman"/>
                <a:cs typeface="Times New Roman"/>
              </a:rPr>
              <a:t>ن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25" dirty="0">
                <a:latin typeface="Times New Roman"/>
                <a:cs typeface="Times New Roman"/>
              </a:rPr>
              <a:t>ركاش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395" dirty="0">
                <a:latin typeface="Times New Roman"/>
                <a:cs typeface="Times New Roman"/>
              </a:rPr>
              <a:t>Ϋ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114" dirty="0">
                <a:latin typeface="Times New Roman"/>
                <a:cs typeface="Times New Roman"/>
              </a:rPr>
              <a:t>كέاش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endParaRPr sz="1000"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  <a:spcBef>
                <a:spcPts val="300"/>
              </a:spcBef>
            </a:pPr>
            <a:r>
              <a:rPr sz="1000" b="1" spc="5" dirty="0">
                <a:latin typeface="Times New Roman"/>
                <a:cs typeface="Times New Roman"/>
              </a:rPr>
              <a:t>: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7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ϕر</a:t>
            </a:r>
            <a:r>
              <a:rPr sz="1000" b="1" spc="-385" dirty="0">
                <a:latin typeface="Times New Roman"/>
                <a:cs typeface="Times New Roman"/>
              </a:rPr>
              <a:t>ϔ</a:t>
            </a:r>
            <a:r>
              <a:rPr sz="1000" b="1" spc="-245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5" dirty="0">
                <a:latin typeface="Times New Roman"/>
                <a:cs typeface="Times New Roman"/>
              </a:rPr>
              <a:t>ء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85" dirty="0">
                <a:latin typeface="Times New Roman"/>
                <a:cs typeface="Times New Roman"/>
              </a:rPr>
              <a:t>πع</a:t>
            </a:r>
            <a:r>
              <a:rPr sz="1000" b="1" spc="40" dirty="0">
                <a:latin typeface="Times New Roman"/>
                <a:cs typeface="Times New Roman"/>
              </a:rPr>
              <a:t>أ</a:t>
            </a:r>
            <a:r>
              <a:rPr sz="1000" b="1" spc="-70" dirty="0">
                <a:latin typeface="Times New Roman"/>
                <a:cs typeface="Times New Roman"/>
              </a:rPr>
              <a:t>ϭ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5" dirty="0">
                <a:latin typeface="Times New Roman"/>
                <a:cs typeface="Times New Roman"/>
              </a:rPr>
              <a:t>ء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10" dirty="0">
                <a:latin typeface="Times New Roman"/>
                <a:cs typeface="Times New Roman"/>
              </a:rPr>
              <a:t>ؤ</a:t>
            </a:r>
            <a:r>
              <a:rPr sz="1000" b="1" dirty="0">
                <a:latin typeface="Times New Roman"/>
                <a:cs typeface="Times New Roman"/>
              </a:rPr>
              <a:t>έ</a:t>
            </a:r>
            <a:endParaRPr sz="1000">
              <a:latin typeface="Times New Roman"/>
              <a:cs typeface="Times New Roman"/>
            </a:endParaRPr>
          </a:p>
          <a:p>
            <a:pPr marL="2037714" algn="ctr">
              <a:lnSpc>
                <a:spcPct val="100000"/>
              </a:lnSpc>
              <a:spcBef>
                <a:spcPts val="300"/>
              </a:spcBef>
            </a:pPr>
            <a:r>
              <a:rPr sz="1000" b="1" spc="0" dirty="0">
                <a:latin typeface="Times New Roman"/>
                <a:cs typeface="Times New Roman"/>
              </a:rPr>
              <a:t>.</a:t>
            </a:r>
            <a:r>
              <a:rPr sz="1000" b="1" spc="-20" dirty="0">
                <a:latin typeface="Times New Roman"/>
                <a:cs typeface="Times New Roman"/>
              </a:rPr>
              <a:t>فا</a:t>
            </a:r>
            <a:r>
              <a:rPr sz="1000" b="1" spc="-25" dirty="0">
                <a:latin typeface="Times New Roman"/>
                <a:cs typeface="Times New Roman"/>
              </a:rPr>
              <a:t>Ϊ</a:t>
            </a:r>
            <a:r>
              <a:rPr sz="1000" b="1" spc="125" dirty="0">
                <a:latin typeface="Times New Roman"/>
                <a:cs typeface="Times New Roman"/>
              </a:rPr>
              <a:t>ه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40" dirty="0">
                <a:latin typeface="Times New Roman"/>
                <a:cs typeface="Times New Roman"/>
              </a:rPr>
              <a:t>اϭ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110" dirty="0">
                <a:latin typeface="Times New Roman"/>
                <a:cs typeface="Times New Roman"/>
              </a:rPr>
              <a:t>ر</a:t>
            </a:r>
            <a:r>
              <a:rPr sz="1000" b="1" spc="-120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25" dirty="0">
                <a:latin typeface="Times New Roman"/>
                <a:cs typeface="Times New Roman"/>
              </a:rPr>
              <a:t>لϤ</a:t>
            </a:r>
            <a:r>
              <a:rPr sz="1000" b="1" spc="-105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90" dirty="0">
                <a:latin typeface="Times New Roman"/>
                <a:cs typeface="Times New Roman"/>
              </a:rPr>
              <a:t>ق</a:t>
            </a:r>
            <a:r>
              <a:rPr sz="1000" b="1" spc="-195" dirty="0">
                <a:latin typeface="Times New Roman"/>
                <a:cs typeface="Times New Roman"/>
              </a:rPr>
              <a:t>ي</a:t>
            </a:r>
            <a:r>
              <a:rPr sz="1000" b="1" spc="-235" dirty="0">
                <a:latin typeface="Times New Roman"/>
                <a:cs typeface="Times New Roman"/>
              </a:rPr>
              <a:t>رف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يئ</a:t>
            </a:r>
            <a:r>
              <a:rPr sz="1000" b="1" dirty="0">
                <a:latin typeface="Times New Roman"/>
                <a:cs typeface="Times New Roman"/>
              </a:rPr>
              <a:t>έ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25" dirty="0">
                <a:latin typeface="Times New Roman"/>
                <a:cs typeface="Times New Roman"/>
              </a:rPr>
              <a:t>ϥ</a:t>
            </a:r>
            <a:r>
              <a:rPr sz="1000" b="1" spc="-15" dirty="0">
                <a:latin typeface="Times New Roman"/>
                <a:cs typeface="Times New Roman"/>
              </a:rPr>
              <a:t>ا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245" dirty="0">
                <a:latin typeface="Times New Roman"/>
                <a:cs typeface="Times New Roman"/>
              </a:rPr>
              <a:t>عش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120" dirty="0">
                <a:latin typeface="Times New Roman"/>
                <a:cs typeface="Times New Roman"/>
              </a:rPr>
              <a:t>رϜلا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5" dirty="0">
                <a:latin typeface="Times New Roman"/>
                <a:cs typeface="Times New Roman"/>
              </a:rPr>
              <a:t>ث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120" dirty="0">
                <a:latin typeface="Times New Roman"/>
                <a:cs typeface="Times New Roman"/>
              </a:rPr>
              <a:t>ه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40" dirty="0">
                <a:latin typeface="Times New Roman"/>
                <a:cs typeface="Times New Roman"/>
              </a:rPr>
              <a:t>έ</a:t>
            </a:r>
            <a:r>
              <a:rPr sz="1000" b="1" spc="-55" dirty="0">
                <a:latin typeface="Times New Roman"/>
                <a:cs typeface="Times New Roman"/>
              </a:rPr>
              <a:t>Ϯ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140" dirty="0">
                <a:latin typeface="Times New Roman"/>
                <a:cs typeface="Times New Roman"/>
              </a:rPr>
              <a:t>ك</a:t>
            </a:r>
            <a:r>
              <a:rPr sz="1000" b="1" spc="-105" dirty="0">
                <a:latin typeface="Times New Roman"/>
                <a:cs typeface="Times New Roman"/>
              </a:rPr>
              <a:t>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  </a:t>
            </a:r>
            <a:r>
              <a:rPr sz="1000" b="1" spc="-45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Lucida Sans Unicode"/>
                <a:cs typeface="Lucida Sans Unicode"/>
              </a:rPr>
              <a:t>.</a:t>
            </a:r>
            <a:r>
              <a:rPr sz="1000" spc="185" dirty="0">
                <a:latin typeface="Times New Roman"/>
                <a:cs typeface="Times New Roman"/>
              </a:rPr>
              <a:t>˺</a:t>
            </a:r>
            <a:endParaRPr sz="1000">
              <a:latin typeface="Times New Roman"/>
              <a:cs typeface="Times New Roman"/>
            </a:endParaRPr>
          </a:p>
          <a:p>
            <a:pPr marL="2150745" algn="ctr">
              <a:lnSpc>
                <a:spcPct val="100000"/>
              </a:lnSpc>
              <a:spcBef>
                <a:spcPts val="300"/>
              </a:spcBef>
            </a:pPr>
            <a:r>
              <a:rPr sz="1000" b="1" spc="0" dirty="0">
                <a:latin typeface="Times New Roman"/>
                <a:cs typeface="Times New Roman"/>
              </a:rPr>
              <a:t>.</a:t>
            </a:r>
            <a:r>
              <a:rPr sz="1000" b="1" spc="-310" dirty="0">
                <a:latin typeface="Times New Roman"/>
                <a:cs typeface="Times New Roman"/>
              </a:rPr>
              <a:t>Γ</a:t>
            </a:r>
            <a:r>
              <a:rPr sz="1000" b="1" spc="10" dirty="0">
                <a:latin typeface="Times New Roman"/>
                <a:cs typeface="Times New Roman"/>
              </a:rPr>
              <a:t>έ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-15" dirty="0">
                <a:latin typeface="Times New Roman"/>
                <a:cs typeface="Times New Roman"/>
              </a:rPr>
              <a:t>د</a:t>
            </a:r>
            <a:r>
              <a:rPr sz="1000" b="1" spc="260" dirty="0">
                <a:latin typeface="Times New Roman"/>
                <a:cs typeface="Times New Roman"/>
              </a:rPr>
              <a:t>إ</a:t>
            </a:r>
            <a:r>
              <a:rPr sz="1000" b="1" spc="0" dirty="0">
                <a:latin typeface="Times New Roman"/>
                <a:cs typeface="Times New Roman"/>
              </a:rPr>
              <a:t>ا</a:t>
            </a:r>
            <a:r>
              <a:rPr sz="1000" b="1" spc="-70" dirty="0">
                <a:latin typeface="Times New Roman"/>
                <a:cs typeface="Times New Roman"/>
              </a:rPr>
              <a:t>ϭ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Εا</a:t>
            </a:r>
            <a:r>
              <a:rPr sz="1000" b="1" spc="-5" dirty="0">
                <a:latin typeface="Times New Roman"/>
                <a:cs typeface="Times New Roman"/>
              </a:rPr>
              <a:t>ط</a:t>
            </a:r>
            <a:r>
              <a:rPr sz="1000" b="1" spc="-220" dirty="0">
                <a:latin typeface="Times New Roman"/>
                <a:cs typeface="Times New Roman"/>
              </a:rPr>
              <a:t>ل</a:t>
            </a:r>
            <a:r>
              <a:rPr sz="1000" b="1" spc="85" dirty="0">
                <a:latin typeface="Times New Roman"/>
                <a:cs typeface="Times New Roman"/>
              </a:rPr>
              <a:t>δ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25" dirty="0">
                <a:latin typeface="Times New Roman"/>
                <a:cs typeface="Times New Roman"/>
              </a:rPr>
              <a:t>لϤ</a:t>
            </a:r>
            <a:r>
              <a:rPr sz="1000" b="1" spc="-105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190" dirty="0">
                <a:latin typeface="Times New Roman"/>
                <a:cs typeface="Times New Roman"/>
              </a:rPr>
              <a:t>ق</a:t>
            </a:r>
            <a:r>
              <a:rPr sz="1000" b="1" spc="-195" dirty="0">
                <a:latin typeface="Times New Roman"/>
                <a:cs typeface="Times New Roman"/>
              </a:rPr>
              <a:t>ي</a:t>
            </a:r>
            <a:r>
              <a:rPr sz="1000" b="1" spc="-20" dirty="0">
                <a:latin typeface="Times New Roman"/>
                <a:cs typeface="Times New Roman"/>
              </a:rPr>
              <a:t>ر</a:t>
            </a:r>
            <a:r>
              <a:rPr sz="1000" b="1" spc="-455" dirty="0">
                <a:latin typeface="Times New Roman"/>
                <a:cs typeface="Times New Roman"/>
              </a:rPr>
              <a:t>ف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س</a:t>
            </a:r>
            <a:r>
              <a:rPr sz="1000" b="1" spc="-380" dirty="0">
                <a:latin typeface="Times New Roman"/>
                <a:cs typeface="Times New Roman"/>
              </a:rPr>
              <a:t>يئ</a:t>
            </a:r>
            <a:r>
              <a:rPr sz="1000" b="1" dirty="0">
                <a:latin typeface="Times New Roman"/>
                <a:cs typeface="Times New Roman"/>
              </a:rPr>
              <a:t>έ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145" dirty="0">
                <a:latin typeface="Times New Roman"/>
                <a:cs typeface="Times New Roman"/>
              </a:rPr>
              <a:t>ϱ</a:t>
            </a:r>
            <a:r>
              <a:rPr sz="1000" b="1" spc="-100" dirty="0">
                <a:latin typeface="Times New Roman"/>
                <a:cs typeface="Times New Roman"/>
              </a:rPr>
              <a:t>ر</a:t>
            </a:r>
            <a:r>
              <a:rPr sz="1000" b="1" spc="-204" dirty="0">
                <a:latin typeface="Times New Roman"/>
                <a:cs typeface="Times New Roman"/>
              </a:rPr>
              <a:t>ش</a:t>
            </a:r>
            <a:r>
              <a:rPr sz="1000" b="1" spc="-225" dirty="0">
                <a:latin typeface="Times New Roman"/>
                <a:cs typeface="Times New Roman"/>
              </a:rPr>
              <a:t>ع</a:t>
            </a:r>
            <a:r>
              <a:rPr sz="1000" b="1" spc="-190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500" dirty="0">
                <a:latin typeface="Times New Roman"/>
                <a:cs typeface="Times New Roman"/>
              </a:rPr>
              <a:t>ه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400" dirty="0">
                <a:latin typeface="Times New Roman"/>
                <a:cs typeface="Times New Roman"/>
              </a:rPr>
              <a:t>Β</a:t>
            </a:r>
            <a:r>
              <a:rPr sz="1000" b="1" spc="-10" dirty="0">
                <a:latin typeface="Times New Roman"/>
                <a:cs typeface="Times New Roman"/>
              </a:rPr>
              <a:t>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245" dirty="0">
                <a:latin typeface="Times New Roman"/>
                <a:cs typeface="Times New Roman"/>
              </a:rPr>
              <a:t>عس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395" dirty="0">
                <a:latin typeface="Times New Roman"/>
                <a:cs typeface="Times New Roman"/>
              </a:rPr>
              <a:t>Ϋ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  </a:t>
            </a:r>
            <a:r>
              <a:rPr sz="1000" b="1" spc="-40" dirty="0">
                <a:latin typeface="Times New Roman"/>
                <a:cs typeface="Times New Roman"/>
              </a:rPr>
              <a:t> </a:t>
            </a:r>
            <a:r>
              <a:rPr sz="1000" spc="-10" dirty="0">
                <a:latin typeface="Lucida Sans Unicode"/>
                <a:cs typeface="Lucida Sans Unicode"/>
              </a:rPr>
              <a:t>.</a:t>
            </a:r>
            <a:r>
              <a:rPr sz="1000" spc="185" dirty="0">
                <a:latin typeface="Times New Roman"/>
                <a:cs typeface="Times New Roman"/>
              </a:rPr>
              <a:t>˻</a:t>
            </a:r>
            <a:endParaRPr sz="1000">
              <a:latin typeface="Times New Roman"/>
              <a:cs typeface="Times New Roman"/>
            </a:endParaRPr>
          </a:p>
          <a:p>
            <a:pPr marL="1905635">
              <a:lnSpc>
                <a:spcPct val="100000"/>
              </a:lnSpc>
              <a:spcBef>
                <a:spcPts val="384"/>
              </a:spcBef>
            </a:pPr>
            <a:r>
              <a:rPr sz="1500" b="1" spc="-7" baseline="5555" dirty="0">
                <a:latin typeface="Times New Roman"/>
                <a:cs typeface="Times New Roman"/>
              </a:rPr>
              <a:t>.</a:t>
            </a:r>
            <a:r>
              <a:rPr sz="1500" b="1" spc="15" baseline="5555" dirty="0">
                <a:latin typeface="Times New Roman"/>
                <a:cs typeface="Times New Roman"/>
              </a:rPr>
              <a:t>ا</a:t>
            </a:r>
            <a:r>
              <a:rPr sz="1500" b="1" spc="-419" baseline="5555" dirty="0">
                <a:latin typeface="Times New Roman"/>
                <a:cs typeface="Times New Roman"/>
              </a:rPr>
              <a:t>Ϭ</a:t>
            </a:r>
            <a:r>
              <a:rPr sz="1500" b="1" spc="-532" baseline="5555" dirty="0">
                <a:latin typeface="Times New Roman"/>
                <a:cs typeface="Times New Roman"/>
              </a:rPr>
              <a:t>Ϩ</a:t>
            </a:r>
            <a:r>
              <a:rPr sz="1500" b="1" spc="-569" baseline="5555" dirty="0">
                <a:latin typeface="Times New Roman"/>
                <a:cs typeface="Times New Roman"/>
              </a:rPr>
              <a:t>ي</a:t>
            </a:r>
            <a:r>
              <a:rPr sz="1500" b="1" spc="127" baseline="5555" dirty="0">
                <a:latin typeface="Times New Roman"/>
                <a:cs typeface="Times New Roman"/>
              </a:rPr>
              <a:t>δ</a:t>
            </a:r>
            <a:r>
              <a:rPr sz="1500" b="1" spc="-97" baseline="5555" dirty="0">
                <a:latin typeface="Times New Roman"/>
                <a:cs typeface="Times New Roman"/>
              </a:rPr>
              <a:t>ح</a:t>
            </a:r>
            <a:r>
              <a:rPr sz="1500" b="1" spc="-577" baseline="5555" dirty="0">
                <a:latin typeface="Times New Roman"/>
                <a:cs typeface="Times New Roman"/>
              </a:rPr>
              <a:t>ت</a:t>
            </a:r>
            <a:r>
              <a:rPr sz="1500" b="1" spc="15" baseline="5555" dirty="0">
                <a:latin typeface="Times New Roman"/>
                <a:cs typeface="Times New Roman"/>
              </a:rPr>
              <a:t> </a:t>
            </a:r>
            <a:r>
              <a:rPr sz="1500" b="1" spc="-104" baseline="5555" dirty="0">
                <a:latin typeface="Times New Roman"/>
                <a:cs typeface="Times New Roman"/>
              </a:rPr>
              <a:t>ϭ</a:t>
            </a:r>
            <a:r>
              <a:rPr sz="1500" b="1" spc="-7" baseline="5555" dirty="0">
                <a:latin typeface="Times New Roman"/>
                <a:cs typeface="Times New Roman"/>
              </a:rPr>
              <a:t> </a:t>
            </a:r>
            <a:r>
              <a:rPr sz="1500" b="1" spc="-465" baseline="5555" dirty="0">
                <a:latin typeface="Times New Roman"/>
                <a:cs typeface="Times New Roman"/>
              </a:rPr>
              <a:t>Γ</a:t>
            </a:r>
            <a:r>
              <a:rPr sz="1500" b="1" baseline="5555" dirty="0">
                <a:latin typeface="Times New Roman"/>
                <a:cs typeface="Times New Roman"/>
              </a:rPr>
              <a:t>د</a:t>
            </a:r>
            <a:r>
              <a:rPr sz="1500" b="1" spc="-150" baseline="5555" dirty="0">
                <a:latin typeface="Times New Roman"/>
                <a:cs typeface="Times New Roman"/>
              </a:rPr>
              <a:t>Ϯ</a:t>
            </a:r>
            <a:r>
              <a:rPr sz="1500" b="1" spc="-82" baseline="5555" dirty="0">
                <a:latin typeface="Times New Roman"/>
                <a:cs typeface="Times New Roman"/>
              </a:rPr>
              <a:t>ج</a:t>
            </a:r>
            <a:r>
              <a:rPr sz="1500" b="1" spc="-345" baseline="5555" dirty="0">
                <a:latin typeface="Times New Roman"/>
                <a:cs typeface="Times New Roman"/>
              </a:rPr>
              <a:t>ل</a:t>
            </a:r>
            <a:r>
              <a:rPr sz="1500" b="1" spc="-7" baseline="5555" dirty="0">
                <a:latin typeface="Times New Roman"/>
                <a:cs typeface="Times New Roman"/>
              </a:rPr>
              <a:t>ا</a:t>
            </a:r>
            <a:r>
              <a:rPr sz="1500" b="1" spc="22" baseline="5555" dirty="0">
                <a:latin typeface="Times New Roman"/>
                <a:cs typeface="Times New Roman"/>
              </a:rPr>
              <a:t> </a:t>
            </a:r>
            <a:r>
              <a:rPr sz="1500" b="1" spc="-37" baseline="5555" dirty="0">
                <a:latin typeface="Times New Roman"/>
                <a:cs typeface="Times New Roman"/>
              </a:rPr>
              <a:t>ϥ</a:t>
            </a:r>
            <a:r>
              <a:rPr sz="1500" b="1" spc="-22" baseline="5555" dirty="0">
                <a:latin typeface="Times New Roman"/>
                <a:cs typeface="Times New Roman"/>
              </a:rPr>
              <a:t>ا</a:t>
            </a:r>
            <a:r>
              <a:rPr sz="1500" b="1" spc="-465" baseline="5555" dirty="0">
                <a:latin typeface="Times New Roman"/>
                <a:cs typeface="Times New Roman"/>
              </a:rPr>
              <a:t>Ϥ</a:t>
            </a:r>
            <a:r>
              <a:rPr sz="1500" b="1" spc="-450" baseline="5555" dirty="0">
                <a:latin typeface="Times New Roman"/>
                <a:cs typeface="Times New Roman"/>
              </a:rPr>
              <a:t>ض</a:t>
            </a:r>
            <a:r>
              <a:rPr sz="1500" b="1" baseline="5555" dirty="0">
                <a:latin typeface="Times New Roman"/>
                <a:cs typeface="Times New Roman"/>
              </a:rPr>
              <a:t> </a:t>
            </a:r>
            <a:r>
              <a:rPr sz="1500" b="1" spc="-187" baseline="5555" dirty="0">
                <a:latin typeface="Times New Roman"/>
                <a:cs typeface="Times New Roman"/>
              </a:rPr>
              <a:t>لϤ</a:t>
            </a:r>
            <a:r>
              <a:rPr sz="1500" b="1" spc="-157" baseline="5555" dirty="0">
                <a:latin typeface="Times New Roman"/>
                <a:cs typeface="Times New Roman"/>
              </a:rPr>
              <a:t>ع</a:t>
            </a:r>
            <a:r>
              <a:rPr sz="1500" b="1" baseline="5555" dirty="0">
                <a:latin typeface="Times New Roman"/>
                <a:cs typeface="Times New Roman"/>
              </a:rPr>
              <a:t> </a:t>
            </a:r>
            <a:r>
              <a:rPr sz="1500" b="1" spc="-284" baseline="5555" dirty="0">
                <a:latin typeface="Times New Roman"/>
                <a:cs typeface="Times New Roman"/>
              </a:rPr>
              <a:t>ق</a:t>
            </a:r>
            <a:r>
              <a:rPr sz="1500" b="1" spc="-292" baseline="5555" dirty="0">
                <a:latin typeface="Times New Roman"/>
                <a:cs typeface="Times New Roman"/>
              </a:rPr>
              <a:t>ي</a:t>
            </a:r>
            <a:r>
              <a:rPr sz="1500" b="1" spc="0" baseline="5555" dirty="0">
                <a:latin typeface="Times New Roman"/>
                <a:cs typeface="Times New Roman"/>
              </a:rPr>
              <a:t>ر</a:t>
            </a:r>
            <a:r>
              <a:rPr sz="1500" b="1" spc="-682" baseline="5555" dirty="0">
                <a:latin typeface="Times New Roman"/>
                <a:cs typeface="Times New Roman"/>
              </a:rPr>
              <a:t>ف</a:t>
            </a:r>
            <a:r>
              <a:rPr sz="1500" b="1" spc="-7" baseline="5555" dirty="0">
                <a:latin typeface="Times New Roman"/>
                <a:cs typeface="Times New Roman"/>
              </a:rPr>
              <a:t> </a:t>
            </a:r>
            <a:r>
              <a:rPr sz="1500" b="1" spc="-1147" baseline="5555" dirty="0">
                <a:latin typeface="Times New Roman"/>
                <a:cs typeface="Times New Roman"/>
              </a:rPr>
              <a:t>س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500" b="1" spc="-569" baseline="5555" dirty="0">
                <a:latin typeface="Times New Roman"/>
                <a:cs typeface="Times New Roman"/>
              </a:rPr>
              <a:t>يئ</a:t>
            </a:r>
            <a:r>
              <a:rPr sz="1500" b="1" baseline="5555" dirty="0">
                <a:latin typeface="Times New Roman"/>
                <a:cs typeface="Times New Roman"/>
              </a:rPr>
              <a:t>έ </a:t>
            </a:r>
            <a:r>
              <a:rPr sz="1500" b="1" spc="-67" baseline="5555" dirty="0">
                <a:latin typeface="Times New Roman"/>
                <a:cs typeface="Times New Roman"/>
              </a:rPr>
              <a:t>ϥا</a:t>
            </a:r>
            <a:r>
              <a:rPr sz="1500" b="1" spc="-97" baseline="5555" dirty="0">
                <a:latin typeface="Times New Roman"/>
                <a:cs typeface="Times New Roman"/>
              </a:rPr>
              <a:t>Ϯ</a:t>
            </a:r>
            <a:r>
              <a:rPr sz="1500" b="1" spc="-442" baseline="5555" dirty="0">
                <a:latin typeface="Times New Roman"/>
                <a:cs typeface="Times New Roman"/>
              </a:rPr>
              <a:t>ش</a:t>
            </a:r>
            <a:r>
              <a:rPr sz="1500" b="1" baseline="5555" dirty="0">
                <a:latin typeface="Times New Roman"/>
                <a:cs typeface="Times New Roman"/>
              </a:rPr>
              <a:t>έ</a:t>
            </a:r>
            <a:r>
              <a:rPr sz="1500" b="1" spc="7" baseline="5555" dirty="0">
                <a:latin typeface="Times New Roman"/>
                <a:cs typeface="Times New Roman"/>
              </a:rPr>
              <a:t> </a:t>
            </a:r>
            <a:r>
              <a:rPr sz="1500" b="1" spc="-97" baseline="5555" dirty="0">
                <a:latin typeface="Times New Roman"/>
                <a:cs typeface="Times New Roman"/>
              </a:rPr>
              <a:t>Ϊ</a:t>
            </a:r>
            <a:r>
              <a:rPr sz="1500" b="1" spc="-465" baseline="5555" dirty="0">
                <a:latin typeface="Times New Roman"/>
                <a:cs typeface="Times New Roman"/>
              </a:rPr>
              <a:t>Ϥ</a:t>
            </a:r>
            <a:r>
              <a:rPr sz="1500" b="1" spc="-97" baseline="5555" dirty="0">
                <a:latin typeface="Times New Roman"/>
                <a:cs typeface="Times New Roman"/>
              </a:rPr>
              <a:t>ح</a:t>
            </a:r>
            <a:r>
              <a:rPr sz="1500" b="1" spc="-7" baseline="5555" dirty="0">
                <a:latin typeface="Times New Roman"/>
                <a:cs typeface="Times New Roman"/>
              </a:rPr>
              <a:t>أ</a:t>
            </a:r>
            <a:r>
              <a:rPr sz="1500" b="1" spc="22" baseline="5555" dirty="0">
                <a:latin typeface="Times New Roman"/>
                <a:cs typeface="Times New Roman"/>
              </a:rPr>
              <a:t> </a:t>
            </a:r>
            <a:r>
              <a:rPr sz="1500" b="1" spc="-37" baseline="5555" dirty="0">
                <a:latin typeface="Times New Roman"/>
                <a:cs typeface="Times New Roman"/>
              </a:rPr>
              <a:t>ϥ</a:t>
            </a:r>
            <a:r>
              <a:rPr sz="1500" b="1" spc="-22" baseline="5555" dirty="0">
                <a:latin typeface="Times New Roman"/>
                <a:cs typeface="Times New Roman"/>
              </a:rPr>
              <a:t>ا</a:t>
            </a:r>
            <a:r>
              <a:rPr sz="1500" b="1" spc="-97" baseline="5555" dirty="0">
                <a:latin typeface="Times New Roman"/>
                <a:cs typeface="Times New Roman"/>
              </a:rPr>
              <a:t>ح</a:t>
            </a:r>
            <a:r>
              <a:rPr sz="1500" b="1" spc="0" baseline="5555" dirty="0">
                <a:latin typeface="Times New Roman"/>
                <a:cs typeface="Times New Roman"/>
              </a:rPr>
              <a:t>ر</a:t>
            </a:r>
            <a:r>
              <a:rPr sz="1500" b="1" spc="-450" baseline="5555" dirty="0">
                <a:latin typeface="Times New Roman"/>
                <a:cs typeface="Times New Roman"/>
              </a:rPr>
              <a:t>س</a:t>
            </a:r>
            <a:r>
              <a:rPr sz="1500" b="1" spc="7" baseline="5555" dirty="0">
                <a:latin typeface="Times New Roman"/>
                <a:cs typeface="Times New Roman"/>
              </a:rPr>
              <a:t> </a:t>
            </a:r>
            <a:r>
              <a:rPr sz="1500" b="1" spc="-60" baseline="5555" dirty="0">
                <a:latin typeface="Times New Roman"/>
                <a:cs typeface="Times New Roman"/>
              </a:rPr>
              <a:t>έ</a:t>
            </a:r>
            <a:r>
              <a:rPr sz="1500" b="1" spc="-82" baseline="5555" dirty="0">
                <a:latin typeface="Times New Roman"/>
                <a:cs typeface="Times New Roman"/>
              </a:rPr>
              <a:t>Ϯ</a:t>
            </a:r>
            <a:r>
              <a:rPr sz="1500" b="1" spc="-569" baseline="5555" dirty="0">
                <a:latin typeface="Times New Roman"/>
                <a:cs typeface="Times New Roman"/>
              </a:rPr>
              <a:t>ت</a:t>
            </a:r>
            <a:r>
              <a:rPr sz="1500" b="1" spc="-209" baseline="5555" dirty="0">
                <a:latin typeface="Times New Roman"/>
                <a:cs typeface="Times New Roman"/>
              </a:rPr>
              <a:t>ك</a:t>
            </a:r>
            <a:r>
              <a:rPr sz="1500" b="1" spc="-157" baseline="5555" dirty="0">
                <a:latin typeface="Times New Roman"/>
                <a:cs typeface="Times New Roman"/>
              </a:rPr>
              <a:t>Ϊ</a:t>
            </a:r>
            <a:r>
              <a:rPr sz="1500" b="1" spc="-345" baseline="5555" dirty="0">
                <a:latin typeface="Times New Roman"/>
                <a:cs typeface="Times New Roman"/>
              </a:rPr>
              <a:t>ل</a:t>
            </a:r>
            <a:r>
              <a:rPr sz="1500" b="1" spc="-7" baseline="5555" dirty="0">
                <a:latin typeface="Times New Roman"/>
                <a:cs typeface="Times New Roman"/>
              </a:rPr>
              <a:t>ا</a:t>
            </a:r>
            <a:r>
              <a:rPr sz="1500" b="1" baseline="5555" dirty="0">
                <a:latin typeface="Times New Roman"/>
                <a:cs typeface="Times New Roman"/>
              </a:rPr>
              <a:t>   </a:t>
            </a:r>
            <a:r>
              <a:rPr sz="1500" b="1" spc="-67" baseline="5555" dirty="0">
                <a:latin typeface="Times New Roman"/>
                <a:cs typeface="Times New Roman"/>
              </a:rPr>
              <a:t> </a:t>
            </a:r>
            <a:r>
              <a:rPr sz="1500" spc="-15" baseline="5555" dirty="0">
                <a:latin typeface="Lucida Sans Unicode"/>
                <a:cs typeface="Lucida Sans Unicode"/>
              </a:rPr>
              <a:t>.</a:t>
            </a:r>
            <a:r>
              <a:rPr sz="1500" spc="277" baseline="5555" dirty="0">
                <a:latin typeface="Times New Roman"/>
                <a:cs typeface="Times New Roman"/>
              </a:rPr>
              <a:t>˼</a:t>
            </a:r>
            <a:endParaRPr sz="1500" baseline="5555">
              <a:latin typeface="Times New Roman"/>
              <a:cs typeface="Times New Roman"/>
            </a:endParaRPr>
          </a:p>
          <a:p>
            <a:pPr marL="2413635">
              <a:lnSpc>
                <a:spcPct val="100000"/>
              </a:lnSpc>
              <a:spcBef>
                <a:spcPts val="300"/>
              </a:spcBef>
            </a:pPr>
            <a:r>
              <a:rPr sz="1500" b="1" spc="-15" baseline="5555" dirty="0">
                <a:latin typeface="Times New Roman"/>
                <a:cs typeface="Times New Roman"/>
              </a:rPr>
              <a:t>.س</a:t>
            </a:r>
            <a:r>
              <a:rPr sz="1500" b="1" spc="-569" baseline="5555" dirty="0">
                <a:latin typeface="Times New Roman"/>
                <a:cs typeface="Times New Roman"/>
              </a:rPr>
              <a:t>ي</a:t>
            </a:r>
            <a:r>
              <a:rPr sz="1500" b="1" spc="-44" baseline="5555" dirty="0">
                <a:latin typeface="Times New Roman"/>
                <a:cs typeface="Times New Roman"/>
              </a:rPr>
              <a:t>έΪ</a:t>
            </a:r>
            <a:r>
              <a:rPr sz="1500" b="1" spc="-569" baseline="5555" dirty="0">
                <a:latin typeface="Times New Roman"/>
                <a:cs typeface="Times New Roman"/>
              </a:rPr>
              <a:t>ت</a:t>
            </a:r>
            <a:r>
              <a:rPr sz="1500" b="1" spc="-345" baseline="5555" dirty="0">
                <a:latin typeface="Times New Roman"/>
                <a:cs typeface="Times New Roman"/>
              </a:rPr>
              <a:t>ل</a:t>
            </a:r>
            <a:r>
              <a:rPr sz="1500" b="1" spc="0" baseline="5555" dirty="0">
                <a:latin typeface="Times New Roman"/>
                <a:cs typeface="Times New Roman"/>
              </a:rPr>
              <a:t>ا</a:t>
            </a:r>
            <a:r>
              <a:rPr sz="1500" b="1" spc="-104" baseline="5555" dirty="0">
                <a:latin typeface="Times New Roman"/>
                <a:cs typeface="Times New Roman"/>
              </a:rPr>
              <a:t>ϭ</a:t>
            </a:r>
            <a:r>
              <a:rPr sz="1500" b="1" baseline="5555" dirty="0">
                <a:latin typeface="Times New Roman"/>
                <a:cs typeface="Times New Roman"/>
              </a:rPr>
              <a:t> </a:t>
            </a:r>
            <a:r>
              <a:rPr sz="1500" b="1" spc="-209" baseline="5555" dirty="0">
                <a:latin typeface="Times New Roman"/>
                <a:cs typeface="Times New Roman"/>
              </a:rPr>
              <a:t>م</a:t>
            </a:r>
            <a:r>
              <a:rPr sz="1500" b="1" spc="-359" baseline="5555" dirty="0">
                <a:latin typeface="Times New Roman"/>
                <a:cs typeface="Times New Roman"/>
              </a:rPr>
              <a:t>ي</a:t>
            </a:r>
            <a:r>
              <a:rPr sz="1500" b="1" spc="-345" baseline="5555" dirty="0">
                <a:latin typeface="Times New Roman"/>
                <a:cs typeface="Times New Roman"/>
              </a:rPr>
              <a:t>ل</a:t>
            </a:r>
            <a:r>
              <a:rPr sz="1500" b="1" spc="-390" baseline="5555" dirty="0">
                <a:latin typeface="Times New Roman"/>
                <a:cs typeface="Times New Roman"/>
              </a:rPr>
              <a:t>ع</a:t>
            </a:r>
            <a:r>
              <a:rPr sz="1500" b="1" spc="-465" baseline="5555" dirty="0">
                <a:latin typeface="Times New Roman"/>
                <a:cs typeface="Times New Roman"/>
              </a:rPr>
              <a:t>ت</a:t>
            </a:r>
            <a:r>
              <a:rPr sz="1500" b="1" spc="-345" baseline="5555" dirty="0">
                <a:latin typeface="Times New Roman"/>
                <a:cs typeface="Times New Roman"/>
              </a:rPr>
              <a:t>ل</a:t>
            </a:r>
            <a:r>
              <a:rPr sz="1500" b="1" spc="-7" baseline="5555" dirty="0">
                <a:latin typeface="Times New Roman"/>
                <a:cs typeface="Times New Roman"/>
              </a:rPr>
              <a:t>ا</a:t>
            </a:r>
            <a:r>
              <a:rPr sz="1500" b="1" spc="15" baseline="5555" dirty="0">
                <a:latin typeface="Times New Roman"/>
                <a:cs typeface="Times New Roman"/>
              </a:rPr>
              <a:t> </a:t>
            </a:r>
            <a:r>
              <a:rPr sz="1500" b="1" spc="-187" baseline="5555" dirty="0">
                <a:latin typeface="Times New Roman"/>
                <a:cs typeface="Times New Roman"/>
              </a:rPr>
              <a:t>لϤ</a:t>
            </a:r>
            <a:r>
              <a:rPr sz="1500" b="1" spc="-157" baseline="5555" dirty="0">
                <a:latin typeface="Times New Roman"/>
                <a:cs typeface="Times New Roman"/>
              </a:rPr>
              <a:t>ع</a:t>
            </a:r>
            <a:r>
              <a:rPr sz="1500" b="1" baseline="5555" dirty="0">
                <a:latin typeface="Times New Roman"/>
                <a:cs typeface="Times New Roman"/>
              </a:rPr>
              <a:t> </a:t>
            </a:r>
            <a:r>
              <a:rPr sz="1500" b="1" spc="-284" baseline="5555" dirty="0">
                <a:latin typeface="Times New Roman"/>
                <a:cs typeface="Times New Roman"/>
              </a:rPr>
              <a:t>ق</a:t>
            </a:r>
            <a:r>
              <a:rPr sz="1500" b="1" spc="-292" baseline="5555" dirty="0">
                <a:latin typeface="Times New Roman"/>
                <a:cs typeface="Times New Roman"/>
              </a:rPr>
              <a:t>ي</a:t>
            </a:r>
            <a:r>
              <a:rPr sz="1500" b="1" spc="-352" baseline="5555" dirty="0">
                <a:latin typeface="Times New Roman"/>
                <a:cs typeface="Times New Roman"/>
              </a:rPr>
              <a:t>رف</a:t>
            </a:r>
            <a:r>
              <a:rPr sz="1500" b="1" spc="-7" baseline="5555" dirty="0">
                <a:latin typeface="Times New Roman"/>
                <a:cs typeface="Times New Roman"/>
              </a:rPr>
              <a:t> </a:t>
            </a:r>
            <a:r>
              <a:rPr sz="1500" b="1" spc="-1147" baseline="5555" dirty="0">
                <a:latin typeface="Times New Roman"/>
                <a:cs typeface="Times New Roman"/>
              </a:rPr>
              <a:t>س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  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500" b="1" spc="-569" baseline="5555" dirty="0">
                <a:latin typeface="Times New Roman"/>
                <a:cs typeface="Times New Roman"/>
              </a:rPr>
              <a:t>يئ</a:t>
            </a:r>
            <a:r>
              <a:rPr sz="1500" b="1" baseline="5555" dirty="0">
                <a:latin typeface="Times New Roman"/>
                <a:cs typeface="Times New Roman"/>
              </a:rPr>
              <a:t>έ</a:t>
            </a:r>
            <a:r>
              <a:rPr sz="1500" b="1" spc="7" baseline="5555" dirty="0">
                <a:latin typeface="Times New Roman"/>
                <a:cs typeface="Times New Roman"/>
              </a:rPr>
              <a:t> </a:t>
            </a:r>
            <a:r>
              <a:rPr sz="1500" b="1" spc="-75" baseline="5555" dirty="0">
                <a:latin typeface="Times New Roman"/>
                <a:cs typeface="Times New Roman"/>
              </a:rPr>
              <a:t>رϜه</a:t>
            </a:r>
            <a:r>
              <a:rPr sz="1500" b="1" spc="-150" baseline="5555" dirty="0">
                <a:latin typeface="Times New Roman"/>
                <a:cs typeface="Times New Roman"/>
              </a:rPr>
              <a:t>Ϯ</a:t>
            </a:r>
            <a:r>
              <a:rPr sz="1500" b="1" spc="-277" baseline="5555" dirty="0">
                <a:latin typeface="Times New Roman"/>
                <a:cs typeface="Times New Roman"/>
              </a:rPr>
              <a:t>ك</a:t>
            </a:r>
            <a:r>
              <a:rPr sz="1500" b="1" baseline="5555" dirty="0">
                <a:latin typeface="Times New Roman"/>
                <a:cs typeface="Times New Roman"/>
              </a:rPr>
              <a:t> </a:t>
            </a:r>
            <a:r>
              <a:rPr sz="1500" b="1" spc="-390" baseline="5555" dirty="0">
                <a:latin typeface="Times New Roman"/>
                <a:cs typeface="Times New Roman"/>
              </a:rPr>
              <a:t>ϩ</a:t>
            </a:r>
            <a:r>
              <a:rPr sz="1500" b="1" spc="30" baseline="5555" dirty="0">
                <a:latin typeface="Times New Roman"/>
                <a:cs typeface="Times New Roman"/>
              </a:rPr>
              <a:t>ا</a:t>
            </a:r>
            <a:r>
              <a:rPr sz="1500" b="1" spc="-569" baseline="5555" dirty="0">
                <a:latin typeface="Times New Roman"/>
                <a:cs typeface="Times New Roman"/>
              </a:rPr>
              <a:t>ي</a:t>
            </a:r>
            <a:r>
              <a:rPr sz="1500" b="1" spc="-89" baseline="5555" dirty="0">
                <a:latin typeface="Times New Roman"/>
                <a:cs typeface="Times New Roman"/>
              </a:rPr>
              <a:t>ح</a:t>
            </a:r>
            <a:r>
              <a:rPr sz="1500" b="1" spc="-7" baseline="5555" dirty="0">
                <a:latin typeface="Times New Roman"/>
                <a:cs typeface="Times New Roman"/>
              </a:rPr>
              <a:t> </a:t>
            </a:r>
            <a:r>
              <a:rPr sz="1500" b="1" spc="-97" baseline="5555" dirty="0">
                <a:latin typeface="Times New Roman"/>
                <a:cs typeface="Times New Roman"/>
              </a:rPr>
              <a:t>Ϊ</a:t>
            </a:r>
            <a:r>
              <a:rPr sz="1500" b="1" spc="-555" baseline="5555" dirty="0">
                <a:latin typeface="Times New Roman"/>
                <a:cs typeface="Times New Roman"/>
              </a:rPr>
              <a:t>ب</a:t>
            </a:r>
            <a:r>
              <a:rPr sz="1500" b="1" spc="15" baseline="5555" dirty="0">
                <a:latin typeface="Times New Roman"/>
                <a:cs typeface="Times New Roman"/>
              </a:rPr>
              <a:t>ا</a:t>
            </a:r>
            <a:r>
              <a:rPr sz="1500" b="1" spc="-15" baseline="5555" dirty="0">
                <a:latin typeface="Times New Roman"/>
                <a:cs typeface="Times New Roman"/>
              </a:rPr>
              <a:t>ع</a:t>
            </a:r>
            <a:r>
              <a:rPr sz="1500" b="1" baseline="5555" dirty="0">
                <a:latin typeface="Times New Roman"/>
                <a:cs typeface="Times New Roman"/>
              </a:rPr>
              <a:t> </a:t>
            </a:r>
            <a:r>
              <a:rPr sz="1500" b="1" spc="-592" baseline="5555" dirty="0">
                <a:latin typeface="Times New Roman"/>
                <a:cs typeface="Times New Roman"/>
              </a:rPr>
              <a:t>Ϋ</a:t>
            </a:r>
            <a:r>
              <a:rPr sz="1500" b="1" spc="15" baseline="5555" dirty="0">
                <a:latin typeface="Times New Roman"/>
                <a:cs typeface="Times New Roman"/>
              </a:rPr>
              <a:t>ا</a:t>
            </a:r>
            <a:r>
              <a:rPr sz="1500" b="1" spc="-569" baseline="5555" dirty="0">
                <a:latin typeface="Times New Roman"/>
                <a:cs typeface="Times New Roman"/>
              </a:rPr>
              <a:t>ت</a:t>
            </a:r>
            <a:r>
              <a:rPr sz="1500" b="1" spc="-442" baseline="5555" dirty="0">
                <a:latin typeface="Times New Roman"/>
                <a:cs typeface="Times New Roman"/>
              </a:rPr>
              <a:t>س</a:t>
            </a:r>
            <a:r>
              <a:rPr sz="1500" b="1" spc="390" baseline="5555" dirty="0">
                <a:latin typeface="Times New Roman"/>
                <a:cs typeface="Times New Roman"/>
              </a:rPr>
              <a:t>أ</a:t>
            </a:r>
            <a:r>
              <a:rPr sz="1500" b="1" spc="-7" baseline="5555" dirty="0">
                <a:latin typeface="Times New Roman"/>
                <a:cs typeface="Times New Roman"/>
              </a:rPr>
              <a:t>ا</a:t>
            </a:r>
            <a:r>
              <a:rPr sz="1500" b="1" baseline="5555" dirty="0">
                <a:latin typeface="Times New Roman"/>
                <a:cs typeface="Times New Roman"/>
              </a:rPr>
              <a:t>   </a:t>
            </a:r>
            <a:r>
              <a:rPr sz="1500" b="1" spc="-60" baseline="5555" dirty="0">
                <a:latin typeface="Times New Roman"/>
                <a:cs typeface="Times New Roman"/>
              </a:rPr>
              <a:t> </a:t>
            </a:r>
            <a:r>
              <a:rPr sz="1500" spc="-15" baseline="5555" dirty="0">
                <a:latin typeface="Lucida Sans Unicode"/>
                <a:cs typeface="Lucida Sans Unicode"/>
              </a:rPr>
              <a:t>.</a:t>
            </a:r>
            <a:r>
              <a:rPr sz="1500" spc="179" baseline="5555" dirty="0">
                <a:latin typeface="Times New Roman"/>
                <a:cs typeface="Times New Roman"/>
              </a:rPr>
              <a:t>˽</a:t>
            </a:r>
            <a:endParaRPr sz="1500" baseline="5555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15"/>
              </a:spcBef>
            </a:pP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250" dirty="0">
                <a:latin typeface="Times New Roman"/>
                <a:cs typeface="Times New Roman"/>
              </a:rPr>
              <a:t>Ϝ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225" dirty="0">
                <a:latin typeface="Times New Roman"/>
                <a:cs typeface="Times New Roman"/>
              </a:rPr>
              <a:t>ل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75" dirty="0">
                <a:latin typeface="Times New Roman"/>
                <a:cs typeface="Times New Roman"/>
              </a:rPr>
              <a:t>ي</a:t>
            </a:r>
            <a:r>
              <a:rPr sz="1000" b="1" spc="-70" dirty="0">
                <a:latin typeface="Times New Roman"/>
                <a:cs typeface="Times New Roman"/>
              </a:rPr>
              <a:t>ج</a:t>
            </a:r>
            <a:r>
              <a:rPr sz="1000" b="1" spc="45" dirty="0">
                <a:latin typeface="Times New Roman"/>
                <a:cs typeface="Times New Roman"/>
              </a:rPr>
              <a:t>م</a:t>
            </a:r>
            <a:r>
              <a:rPr sz="1000" b="1" spc="0" dirty="0">
                <a:latin typeface="Times New Roman"/>
                <a:cs typeface="Times New Roman"/>
              </a:rPr>
              <a:t>ا</a:t>
            </a:r>
            <a:r>
              <a:rPr sz="1000" b="1" spc="-165" dirty="0">
                <a:latin typeface="Times New Roman"/>
                <a:cs typeface="Times New Roman"/>
              </a:rPr>
              <a:t>ر</a:t>
            </a:r>
            <a:r>
              <a:rPr sz="1000" b="1" spc="-245" dirty="0">
                <a:latin typeface="Times New Roman"/>
                <a:cs typeface="Times New Roman"/>
              </a:rPr>
              <a:t>Β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-229" dirty="0">
                <a:latin typeface="Times New Roman"/>
                <a:cs typeface="Times New Roman"/>
              </a:rPr>
              <a:t>ي</a:t>
            </a:r>
            <a:r>
              <a:rPr sz="1000" b="1" spc="-225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ا</a:t>
            </a:r>
            <a:r>
              <a:rPr sz="1000" b="1" spc="-175" dirty="0">
                <a:latin typeface="Times New Roman"/>
                <a:cs typeface="Times New Roman"/>
              </a:rPr>
              <a:t>ά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40" dirty="0">
                <a:latin typeface="Times New Roman"/>
                <a:cs typeface="Times New Roman"/>
              </a:rPr>
              <a:t>م</a:t>
            </a:r>
            <a:r>
              <a:rPr sz="1000" b="1" spc="-240" dirty="0">
                <a:latin typeface="Times New Roman"/>
                <a:cs typeface="Times New Roman"/>
              </a:rPr>
              <a:t>ي</a:t>
            </a:r>
            <a:r>
              <a:rPr sz="1000" b="1" spc="-380" dirty="0">
                <a:latin typeface="Times New Roman"/>
                <a:cs typeface="Times New Roman"/>
              </a:rPr>
              <a:t>ي</a:t>
            </a:r>
            <a:r>
              <a:rPr sz="1000" b="1" spc="-325" dirty="0">
                <a:latin typeface="Times New Roman"/>
                <a:cs typeface="Times New Roman"/>
              </a:rPr>
              <a:t>ق</a:t>
            </a:r>
            <a:r>
              <a:rPr sz="1000" b="1" spc="-340" dirty="0">
                <a:latin typeface="Times New Roman"/>
                <a:cs typeface="Times New Roman"/>
              </a:rPr>
              <a:t>ت</a:t>
            </a:r>
            <a:r>
              <a:rPr sz="1000" b="1" spc="-229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225" dirty="0">
                <a:latin typeface="Times New Roman"/>
                <a:cs typeface="Times New Roman"/>
              </a:rPr>
              <a:t>Δ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dirty="0">
                <a:latin typeface="Times New Roman"/>
                <a:cs typeface="Times New Roman"/>
              </a:rPr>
              <a:t>اέد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20" dirty="0">
                <a:latin typeface="Times New Roman"/>
                <a:cs typeface="Times New Roman"/>
              </a:rPr>
              <a:t>نم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5" dirty="0">
                <a:latin typeface="Times New Roman"/>
                <a:cs typeface="Times New Roman"/>
              </a:rPr>
              <a:t>ء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-290" dirty="0">
                <a:latin typeface="Times New Roman"/>
                <a:cs typeface="Times New Roman"/>
              </a:rPr>
              <a:t>Ϭ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275" dirty="0">
                <a:latin typeface="Times New Roman"/>
                <a:cs typeface="Times New Roman"/>
              </a:rPr>
              <a:t>ن</a:t>
            </a:r>
            <a:r>
              <a:rPr sz="1000" b="1" spc="50" dirty="0">
                <a:latin typeface="Times New Roman"/>
                <a:cs typeface="Times New Roman"/>
              </a:rPr>
              <a:t>ال</a:t>
            </a:r>
            <a:r>
              <a:rPr sz="1000" b="1" spc="-5" dirty="0">
                <a:latin typeface="Times New Roman"/>
                <a:cs typeface="Times New Roman"/>
              </a:rPr>
              <a:t> </a:t>
            </a:r>
            <a:r>
              <a:rPr sz="1000" b="1" spc="200" dirty="0">
                <a:latin typeface="Times New Roman"/>
                <a:cs typeface="Times New Roman"/>
              </a:rPr>
              <a:t>ϯ</a:t>
            </a:r>
            <a:r>
              <a:rPr sz="1000" b="1" spc="-30" dirty="0">
                <a:latin typeface="Times New Roman"/>
                <a:cs typeface="Times New Roman"/>
              </a:rPr>
              <a:t>ر</a:t>
            </a:r>
            <a:r>
              <a:rPr sz="1000" b="1" spc="-40" dirty="0">
                <a:latin typeface="Times New Roman"/>
                <a:cs typeface="Times New Roman"/>
              </a:rPr>
              <a:t>خ</a:t>
            </a:r>
            <a:r>
              <a:rPr sz="1000" b="1" spc="260" dirty="0">
                <a:latin typeface="Times New Roman"/>
                <a:cs typeface="Times New Roman"/>
              </a:rPr>
              <a:t>أ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ϕر</a:t>
            </a:r>
            <a:r>
              <a:rPr sz="1000" b="1" spc="-385" dirty="0">
                <a:latin typeface="Times New Roman"/>
                <a:cs typeface="Times New Roman"/>
              </a:rPr>
              <a:t>ϔ</a:t>
            </a:r>
            <a:r>
              <a:rPr sz="1000" b="1" spc="-245" dirty="0">
                <a:latin typeface="Times New Roman"/>
                <a:cs typeface="Times New Roman"/>
              </a:rPr>
              <a:t>ل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5" dirty="0">
                <a:latin typeface="Times New Roman"/>
                <a:cs typeface="Times New Roman"/>
              </a:rPr>
              <a:t>ء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225" dirty="0">
                <a:latin typeface="Times New Roman"/>
                <a:cs typeface="Times New Roman"/>
              </a:rPr>
              <a:t>π</a:t>
            </a:r>
            <a:r>
              <a:rPr sz="1000" b="1" spc="-30" dirty="0">
                <a:latin typeface="Times New Roman"/>
                <a:cs typeface="Times New Roman"/>
              </a:rPr>
              <a:t>عأϭ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5" dirty="0">
                <a:latin typeface="Times New Roman"/>
                <a:cs typeface="Times New Roman"/>
              </a:rPr>
              <a:t>ء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-295" dirty="0">
                <a:latin typeface="Times New Roman"/>
                <a:cs typeface="Times New Roman"/>
              </a:rPr>
              <a:t>س</a:t>
            </a:r>
            <a:r>
              <a:rPr sz="1000" b="1" spc="-10" dirty="0">
                <a:latin typeface="Times New Roman"/>
                <a:cs typeface="Times New Roman"/>
              </a:rPr>
              <a:t>ؤ</a:t>
            </a:r>
            <a:r>
              <a:rPr sz="1000" b="1" dirty="0">
                <a:latin typeface="Times New Roman"/>
                <a:cs typeface="Times New Roman"/>
              </a:rPr>
              <a:t>έ </a:t>
            </a:r>
            <a:r>
              <a:rPr sz="1000" b="1" spc="-160" dirty="0">
                <a:latin typeface="Times New Roman"/>
                <a:cs typeface="Times New Roman"/>
              </a:rPr>
              <a:t>يق</a:t>
            </a:r>
            <a:r>
              <a:rPr sz="1000" b="1" spc="-65" dirty="0">
                <a:latin typeface="Times New Roman"/>
                <a:cs typeface="Times New Roman"/>
              </a:rPr>
              <a:t>ا</a:t>
            </a:r>
            <a:r>
              <a:rPr sz="1000" b="1" spc="-385" dirty="0">
                <a:latin typeface="Times New Roman"/>
                <a:cs typeface="Times New Roman"/>
              </a:rPr>
              <a:t>ب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5" dirty="0">
                <a:latin typeface="Times New Roman"/>
                <a:cs typeface="Times New Roman"/>
              </a:rPr>
              <a:t>عم</a:t>
            </a:r>
            <a:r>
              <a:rPr sz="1000" b="1" spc="20" dirty="0">
                <a:latin typeface="Times New Roman"/>
                <a:cs typeface="Times New Roman"/>
              </a:rPr>
              <a:t> </a:t>
            </a:r>
            <a:r>
              <a:rPr sz="1000" b="1" spc="-125" dirty="0">
                <a:latin typeface="Times New Roman"/>
                <a:cs typeface="Times New Roman"/>
              </a:rPr>
              <a:t>لϤ</a:t>
            </a:r>
            <a:r>
              <a:rPr sz="1000" b="1" spc="-105" dirty="0">
                <a:latin typeface="Times New Roman"/>
                <a:cs typeface="Times New Roman"/>
              </a:rPr>
              <a:t>ع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465" dirty="0">
                <a:latin typeface="Times New Roman"/>
                <a:cs typeface="Times New Roman"/>
              </a:rPr>
              <a:t>ε</a:t>
            </a:r>
            <a:r>
              <a:rPr sz="1000" b="1" spc="-30" dirty="0">
                <a:latin typeface="Times New Roman"/>
                <a:cs typeface="Times New Roman"/>
              </a:rPr>
              <a:t>έ</a:t>
            </a:r>
            <a:r>
              <a:rPr sz="1000" b="1" spc="-45" dirty="0">
                <a:latin typeface="Times New Roman"/>
                <a:cs typeface="Times New Roman"/>
              </a:rPr>
              <a:t>ϭ</a:t>
            </a:r>
            <a:r>
              <a:rPr sz="1000" b="1" spc="-70" dirty="0">
                <a:latin typeface="Times New Roman"/>
                <a:cs typeface="Times New Roman"/>
              </a:rPr>
              <a:t>ϭ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0" dirty="0">
                <a:latin typeface="Times New Roman"/>
                <a:cs typeface="Times New Roman"/>
              </a:rPr>
              <a:t>Εا</a:t>
            </a:r>
            <a:r>
              <a:rPr sz="1000" b="1" dirty="0">
                <a:latin typeface="Times New Roman"/>
                <a:cs typeface="Times New Roman"/>
              </a:rPr>
              <a:t>ع</a:t>
            </a:r>
            <a:r>
              <a:rPr sz="1000" b="1" spc="10" dirty="0">
                <a:latin typeface="Times New Roman"/>
                <a:cs typeface="Times New Roman"/>
              </a:rPr>
              <a:t>ا</a:t>
            </a:r>
            <a:r>
              <a:rPr sz="1000" b="1" spc="-320" dirty="0">
                <a:latin typeface="Times New Roman"/>
                <a:cs typeface="Times New Roman"/>
              </a:rPr>
              <a:t>Ϥ</a:t>
            </a:r>
            <a:r>
              <a:rPr sz="1000" b="1" spc="-380" dirty="0">
                <a:latin typeface="Times New Roman"/>
                <a:cs typeface="Times New Roman"/>
              </a:rPr>
              <a:t>ت</a:t>
            </a:r>
            <a:r>
              <a:rPr sz="1000" b="1" spc="-65" dirty="0">
                <a:latin typeface="Times New Roman"/>
                <a:cs typeface="Times New Roman"/>
              </a:rPr>
              <a:t>ج</a:t>
            </a:r>
            <a:r>
              <a:rPr sz="1000" b="1" spc="-5" dirty="0">
                <a:latin typeface="Times New Roman"/>
                <a:cs typeface="Times New Roman"/>
              </a:rPr>
              <a:t>ا</a:t>
            </a:r>
            <a:r>
              <a:rPr sz="1000" b="1" spc="10" dirty="0">
                <a:latin typeface="Times New Roman"/>
                <a:cs typeface="Times New Roman"/>
              </a:rPr>
              <a:t> </a:t>
            </a:r>
            <a:r>
              <a:rPr sz="1000" b="1" spc="-65" dirty="0">
                <a:latin typeface="Times New Roman"/>
                <a:cs typeface="Times New Roman"/>
              </a:rPr>
              <a:t>Ϊ</a:t>
            </a:r>
            <a:r>
              <a:rPr sz="1000" b="1" spc="-150" dirty="0">
                <a:latin typeface="Times New Roman"/>
                <a:cs typeface="Times New Roman"/>
              </a:rPr>
              <a:t>قع</a:t>
            </a:r>
            <a:r>
              <a:rPr sz="1000" b="1" dirty="0">
                <a:latin typeface="Times New Roman"/>
                <a:cs typeface="Times New Roman"/>
              </a:rPr>
              <a:t> </a:t>
            </a:r>
            <a:r>
              <a:rPr sz="1000" b="1" spc="145" dirty="0">
                <a:latin typeface="Times New Roman"/>
                <a:cs typeface="Times New Roman"/>
              </a:rPr>
              <a:t>ϱ</a:t>
            </a:r>
            <a:r>
              <a:rPr sz="1000" b="1" spc="10" dirty="0">
                <a:latin typeface="Times New Roman"/>
                <a:cs typeface="Times New Roman"/>
              </a:rPr>
              <a:t>έ</a:t>
            </a:r>
            <a:r>
              <a:rPr sz="1000" b="1" dirty="0">
                <a:latin typeface="Times New Roman"/>
                <a:cs typeface="Times New Roman"/>
              </a:rPr>
              <a:t>ا</a:t>
            </a:r>
            <a:r>
              <a:rPr sz="1000" b="1" spc="-55" dirty="0">
                <a:latin typeface="Times New Roman"/>
                <a:cs typeface="Times New Roman"/>
              </a:rPr>
              <a:t>ج</a:t>
            </a:r>
            <a:r>
              <a:rPr sz="1000" b="1" spc="-70" dirty="0">
                <a:latin typeface="Times New Roman"/>
                <a:cs typeface="Times New Roman"/>
              </a:rPr>
              <a:t>ϭ</a:t>
            </a:r>
            <a:endParaRPr sz="100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300"/>
              </a:spcBef>
            </a:pPr>
            <a:r>
              <a:rPr sz="1000" b="1" spc="-5" dirty="0">
                <a:latin typeface="Times New Roman"/>
                <a:cs typeface="Times New Roman"/>
              </a:rPr>
              <a:t>.</a:t>
            </a:r>
            <a:r>
              <a:rPr sz="1000" b="1" spc="15" dirty="0">
                <a:latin typeface="Times New Roman"/>
                <a:cs typeface="Times New Roman"/>
              </a:rPr>
              <a:t> </a:t>
            </a:r>
            <a:r>
              <a:rPr sz="1000" b="1" spc="500" dirty="0">
                <a:latin typeface="Times New Roman"/>
                <a:cs typeface="Times New Roman"/>
              </a:rPr>
              <a:t>ه</a:t>
            </a:r>
            <a:r>
              <a:rPr sz="1000" b="1" spc="5" dirty="0">
                <a:latin typeface="Times New Roman"/>
                <a:cs typeface="Times New Roman"/>
              </a:rPr>
              <a:t> </a:t>
            </a:r>
            <a:r>
              <a:rPr sz="1000" b="1" spc="-170" dirty="0">
                <a:latin typeface="Times New Roman"/>
                <a:cs typeface="Times New Roman"/>
              </a:rPr>
              <a:t>ϝϮحب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127</Words>
  <Application>Microsoft Office PowerPoint</Application>
  <PresentationFormat>Benutzerdefiniert</PresentationFormat>
  <Paragraphs>9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Office Theme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Online2PDF.com</dc:creator>
  <cp:lastModifiedBy>Online2PDF.com</cp:lastModifiedBy>
  <cp:revision>1</cp:revision>
  <dcterms:created xsi:type="dcterms:W3CDTF">2015-04-12T20:47:13Z</dcterms:created>
  <dcterms:modified xsi:type="dcterms:W3CDTF">2015-04-12T18:47:13Z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2015-04-12T00:00:00Z</vt:filetime>
  </property>
  <property fmtid="{D5CDD505-2E9C-101B-9397-08002B2CF9AE}" pid="3" name="LastSaved">
    <vt:filetime>2015-04-12T00:00:00Z</vt:filetime>
  </property>
</Properties>
</file>