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104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631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EFA8F-95D6-4CC9-BD1E-2CC866477E00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67663-9A27-4EB0-BF9C-54F2B748D39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11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FD076-6D8B-417E-A8ED-DABBE87A37D8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E8CF-E330-4F5B-A2DE-4E05E11B733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236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7D0C-9FFB-4776-8BD3-E6690A72F919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E33A-4678-42FD-9989-1153F2B1AE7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422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83DC6-BF96-492C-BE2E-FAE194EE2066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9016-4B7E-4928-9BA7-D0B5652AD17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872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7D183-BC3A-4B45-9FD1-3B480F909ED4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7AC7-0E66-45D6-981F-33E2935E04C9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8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3F44B4-A28E-4422-B4BB-80D91BB879C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DD898E-36CB-4ADF-B180-DEE11C8C49A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88" y="1074738"/>
            <a:ext cx="5302250" cy="32893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0160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613"/>
              </a:lnSpc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ËĪçīė×ĞİÄ ËćėĖÅÈ ÅÚĥÏċĚ ÅīÈĳø ءÅďĖ ęÿğÎ ËīÈĳûĖÄ ËûïĞĮÄ ËīĞÅëĞİÄĤ ËĪäÄàİÄ ĘĥėăĖÄ ęëĎ éīÂä āĚ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088"/>
              </a:spcBef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،  åĪĥûÏĖÄĤ   Êàĥ×ėĖ  ËīėēĖÄ  ĕīĒĤ  ÊàÅăê  äĥ÷ÛÈĤ  ،  ËīėēĖÄ  áīěĂ  ÊàÅăê  ËĪÅĂä  ÍÛÎ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625"/>
              </a:lnSpc>
              <a:spcBef>
                <a:spcPts val="575"/>
              </a:spcBef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ÅÚĥÏċĚ ÅīÈĳø ءÅďĖ ËīėēĖÅÈ ËīÈĳûĖÄ ËûïĞĮÄ Ëğ×Ė ÍĚÅĎº ĨåīûěĖÄ áěÛĚ ĝÈ ĜÅûėê </a:t>
            </a:r>
            <a:r>
              <a:rPr lang="en-US" altLang="en-US" sz="14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äĥÏĒáĖÄ ËĪäÄàİÄ  ĘĥėăĖÄ  ęëĎ  éīÂä  ÊàÅăëÈ  ËĪçīė×ĞİÄ  ËćėĖÄ  ñóßÎ  ËÉėø  āěÖ  ،   ËĪçīė×ĞİÄ  ËćėĖÅÈ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150"/>
              </a:lnSpc>
              <a:spcBef>
                <a:spcPts val="100"/>
              </a:spcBef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ĝĚ ĉóğĖÄĤ ËăêÅÏĖÄ ËĂÅëĖÄ ĘÅěÎ ĩĊ đĖâĤ، ĨåÉī÷ěĖÄ ĩîÅĞ ĝÈ áĖÅÞ</a:t>
            </a:r>
            <a:r>
              <a:rPr lang="en-US" altLang="en-US" sz="14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äĥÏĒáĖÄ ، ËīĞÅëĞİÄĤ ËÃīĢ ءÅ÷Ăº ĝĚ àáĂ ءÅďėĖÄ å÷Ú ، .ËīėēĖÄ ĥģÉÈ ـĢ˺˽˼6</a:t>
            </a:r>
            <a:r>
              <a:rPr lang="en-US" altLang="en-US" sz="14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˽</a:t>
            </a:r>
            <a:r>
              <a:rPr lang="en-US" altLang="en-US" sz="14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˻7 čĊÄĥěĖÄ ĝīğÒİÄ ĘĥĪ ØÅÉò áěÚº </a:t>
            </a:r>
            <a:r>
              <a:rPr lang="en-US" altLang="en-US" sz="1400">
                <a:latin typeface="Lucida Sans Unicode" pitchFamily="34" charset="0"/>
                <a:cs typeface="Lucida Sans Unicode" pitchFamily="34" charset="0"/>
              </a:rPr>
              <a:t>/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âÅÏêĮÄ ÊàÅăê ءÅďėĖÄ ÄãĢ äÄàº áĎĤ.ËīėēĖÅÈ ĦåÞĮÄ ÌÅóóßÏĖÄ ËÉėø ĝĚ āěÖĤ éĪäáÏĖÄ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438"/>
              </a:lnSpc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، ËīÈĳûĖÄ ËûïĞĮÄ Ëğ×Ė ĥ÷ĂĤ ËĪçīė×ĞİÄ ËćėĖÄ ñóßÏÈ éĪäáÏĖÄ ËÃīĢ ĥ÷Ă ، àĥěÛĚ éĪ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6000"/>
              </a:lnSpc>
              <a:spcBef>
                <a:spcPts val="38"/>
              </a:spcBef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ĨåÉī÷ěĖÄ äĥÏĒáĖÄ ÊàÅăê ÅģğĂ ÆÅÖº ، ËėÃêĮÄ ĝĚ ËĂĥğÏĚ ËĂĥě×Ě ËÉėûĖÄ ġĖĳÞ ĝĚ Øåø ÌÅĪĥÏëěĖÄ ĩĊ ñóßÏĖÄ ÌÄàåċĚ ĔĥÚ ËėÃêº ĝīÈ ÍĂĥğÎ ، ËīĊÅċîĤ ØĥöĤĤ äáò ËÈÅÚä ĕēÈ ñóßÏĖÄ  ÌÄäåďěĖ  ęģÏêÄäà  ءÅğÒº  ÌÅĪáÛÎ  ĝĚ  ġĞĥģÖÄĥĪ  ÅĚ  æåÈº  ĔĥÚ  ËėÃêºĤ  ،  ËĚáďÏěĖÄ äÅëĚ  ħėĂ  ءÄĥê  ،  ÔåßÏĖÄ  áăÈ  ÅĚ  ËėÚåěĖ  ęģÎÅăėûÎ  ĔĥÚ  ĦåÞºĤ  ،  ÅģăĚ  ĕĚÅăÏĖÄ  ĕÉêĤ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13"/>
              </a:lnSpc>
            </a:pP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.ËĪçīė×ĞİÄ ËćėĖÄ ñóßÏĖ ĩċīüĥĖÄĤ ĩğģěĖÄ äÅëĚ ħėĂ ħÏÚ Ĥº ÅīėăĖÄ ÌÅêÄäáĖÄ</a:t>
            </a:r>
            <a:endParaRPr lang="en-US" altLang="en-US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object 3"/>
          <p:cNvSpPr>
            <a:spLocks noChangeArrowheads="1"/>
          </p:cNvSpPr>
          <p:nvPr/>
        </p:nvSpPr>
        <p:spPr bwMode="auto">
          <a:xfrm>
            <a:off x="1341438" y="462915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1341438" y="6705600"/>
            <a:ext cx="4876800" cy="2743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1341438" y="6705600"/>
            <a:ext cx="4876800" cy="2743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</Words>
  <Application>Microsoft Office PowerPoint</Application>
  <PresentationFormat>Custom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Arial</vt:lpstr>
      <vt:lpstr>Times New Roman</vt:lpstr>
      <vt:lpstr>Lucida Sans Unicode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Microsoft Cop.</cp:lastModifiedBy>
  <cp:revision>1</cp:revision>
  <dcterms:created xsi:type="dcterms:W3CDTF">2015-04-12T20:30:51Z</dcterms:created>
  <dcterms:modified xsi:type="dcterms:W3CDTF">2015-04-12T18:44:38Z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