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888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998" y="1144038"/>
            <a:ext cx="5300345" cy="927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69" algn="ctr">
              <a:lnSpc>
                <a:spcPct val="100000"/>
              </a:lnSpc>
            </a:pPr>
            <a:r>
              <a:rPr sz="1400" b="1" spc="-310" dirty="0">
                <a:latin typeface="Times New Roman"/>
                <a:cs typeface="Times New Roman"/>
              </a:rPr>
              <a:t>Δ</a:t>
            </a:r>
            <a:r>
              <a:rPr sz="1400" b="1" spc="-535" dirty="0">
                <a:latin typeface="Times New Roman"/>
                <a:cs typeface="Times New Roman"/>
              </a:rPr>
              <a:t>ي</a:t>
            </a:r>
            <a:r>
              <a:rPr sz="1400" b="1" spc="-70" dirty="0">
                <a:latin typeface="Times New Roman"/>
                <a:cs typeface="Times New Roman"/>
              </a:rPr>
              <a:t>عجرم</a:t>
            </a:r>
            <a:r>
              <a:rPr sz="1400" b="1" spc="-310" dirty="0">
                <a:latin typeface="Times New Roman"/>
                <a:cs typeface="Times New Roman"/>
              </a:rPr>
              <a:t>ل</a:t>
            </a:r>
            <a:r>
              <a:rPr sz="1400" b="1" dirty="0">
                <a:latin typeface="Times New Roman"/>
                <a:cs typeface="Times New Roman"/>
              </a:rPr>
              <a:t>ا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Ε</a:t>
            </a:r>
            <a:r>
              <a:rPr sz="1400" b="1" spc="-10" dirty="0">
                <a:latin typeface="Times New Roman"/>
                <a:cs typeface="Times New Roman"/>
              </a:rPr>
              <a:t>ا</a:t>
            </a:r>
            <a:r>
              <a:rPr sz="1400" b="1" spc="-380" dirty="0">
                <a:latin typeface="Times New Roman"/>
                <a:cs typeface="Times New Roman"/>
              </a:rPr>
              <a:t>ن</a:t>
            </a:r>
            <a:r>
              <a:rPr sz="1400" b="1" spc="-80" dirty="0">
                <a:latin typeface="Times New Roman"/>
                <a:cs typeface="Times New Roman"/>
              </a:rPr>
              <a:t>راقم</a:t>
            </a:r>
            <a:r>
              <a:rPr sz="1400" b="1" spc="-310" dirty="0">
                <a:latin typeface="Times New Roman"/>
                <a:cs typeface="Times New Roman"/>
              </a:rPr>
              <a:t>ل</a:t>
            </a:r>
            <a:r>
              <a:rPr sz="1400" b="1" spc="-5" dirty="0">
                <a:latin typeface="Times New Roman"/>
                <a:cs typeface="Times New Roman"/>
              </a:rPr>
              <a:t>ا</a:t>
            </a:r>
            <a:r>
              <a:rPr sz="1400" b="1" dirty="0">
                <a:latin typeface="Times New Roman"/>
                <a:cs typeface="Times New Roman"/>
              </a:rPr>
              <a:t>و ءا</a:t>
            </a:r>
            <a:r>
              <a:rPr sz="1400" b="1" spc="-10" dirty="0">
                <a:latin typeface="Times New Roman"/>
                <a:cs typeface="Times New Roman"/>
              </a:rPr>
              <a:t>د</a:t>
            </a:r>
            <a:r>
              <a:rPr sz="1400" b="1" spc="185" dirty="0">
                <a:latin typeface="Times New Roman"/>
                <a:cs typeface="Times New Roman"/>
              </a:rPr>
              <a:t>أا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90" dirty="0">
                <a:latin typeface="Times New Roman"/>
                <a:cs typeface="Times New Roman"/>
              </a:rPr>
              <a:t>Εار</a:t>
            </a:r>
            <a:r>
              <a:rPr sz="1400" b="1" spc="-195" dirty="0">
                <a:latin typeface="Times New Roman"/>
                <a:cs typeface="Times New Roman"/>
              </a:rPr>
              <a:t>ش</a:t>
            </a:r>
            <a:r>
              <a:rPr sz="1400" b="1" spc="35" dirty="0">
                <a:latin typeface="Times New Roman"/>
                <a:cs typeface="Times New Roman"/>
              </a:rPr>
              <a:t>ؤم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" </a:t>
            </a:r>
            <a:r>
              <a:rPr sz="1400" b="1" spc="35" dirty="0">
                <a:latin typeface="Times New Roman"/>
                <a:cs typeface="Times New Roman"/>
              </a:rPr>
              <a:t>لم</a:t>
            </a:r>
            <a:r>
              <a:rPr sz="1400" b="1" dirty="0">
                <a:latin typeface="Times New Roman"/>
                <a:cs typeface="Times New Roman"/>
              </a:rPr>
              <a:t>ع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240" dirty="0">
                <a:latin typeface="Times New Roman"/>
                <a:cs typeface="Times New Roman"/>
              </a:rPr>
              <a:t>Δشر</a:t>
            </a:r>
            <a:r>
              <a:rPr sz="1400" b="1" spc="10" dirty="0">
                <a:latin typeface="Times New Roman"/>
                <a:cs typeface="Times New Roman"/>
              </a:rPr>
              <a:t>و</a:t>
            </a:r>
            <a:r>
              <a:rPr sz="1400" dirty="0">
                <a:latin typeface="Lucida Sans Unicode"/>
                <a:cs typeface="Lucida Sans Unicode"/>
              </a:rPr>
              <a:t>"</a:t>
            </a:r>
            <a:endParaRPr sz="1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i="1" spc="-210" dirty="0">
                <a:latin typeface="Times New Roman"/>
                <a:cs typeface="Times New Roman"/>
              </a:rPr>
              <a:t>Δ</a:t>
            </a:r>
            <a:r>
              <a:rPr sz="1000" i="1" spc="-490" dirty="0">
                <a:latin typeface="Times New Roman"/>
                <a:cs typeface="Times New Roman"/>
              </a:rPr>
              <a:t>Ό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305" dirty="0">
                <a:latin typeface="Times New Roman"/>
                <a:cs typeface="Times New Roman"/>
              </a:rPr>
              <a:t>Ϭ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545" dirty="0">
                <a:latin typeface="Times New Roman"/>
                <a:cs typeface="Times New Roman"/>
              </a:rPr>
              <a:t>اϬ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760" dirty="0">
                <a:latin typeface="Times New Roman"/>
                <a:cs typeface="Times New Roman"/>
              </a:rPr>
              <a:t>ا</a:t>
            </a:r>
            <a:r>
              <a:rPr sz="1000" i="1" spc="-755" dirty="0">
                <a:latin typeface="Times New Roman"/>
                <a:cs typeface="Times New Roman"/>
              </a:rPr>
              <a:t>ق</a:t>
            </a:r>
            <a:r>
              <a:rPr sz="1000" i="1" spc="-800" dirty="0">
                <a:latin typeface="Times New Roman"/>
                <a:cs typeface="Times New Roman"/>
              </a:rPr>
              <a:t>أ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690" dirty="0">
                <a:latin typeface="Times New Roman"/>
                <a:cs typeface="Times New Roman"/>
              </a:rPr>
              <a:t>يتل΍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490" dirty="0">
                <a:latin typeface="Times New Roman"/>
                <a:cs typeface="Times New Roman"/>
              </a:rPr>
              <a:t>ل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Δ</a:t>
            </a:r>
            <a:r>
              <a:rPr sz="1000" i="1" spc="-434" dirty="0">
                <a:latin typeface="Times New Roman"/>
                <a:cs typeface="Times New Roman"/>
              </a:rPr>
              <a:t>ش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660" dirty="0">
                <a:latin typeface="Times New Roman"/>
                <a:cs typeface="Times New Roman"/>
              </a:rPr>
              <a:t>Ϡكل</a:t>
            </a:r>
            <a:r>
              <a:rPr sz="1000" i="1" spc="-720" dirty="0">
                <a:latin typeface="Times New Roman"/>
                <a:cs typeface="Times New Roman"/>
              </a:rPr>
              <a:t>ا</a:t>
            </a:r>
            <a:r>
              <a:rPr sz="1000" i="1" spc="-760" dirty="0">
                <a:latin typeface="Times New Roman"/>
                <a:cs typeface="Times New Roman"/>
              </a:rPr>
              <a:t>ب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605" dirty="0">
                <a:latin typeface="Times New Roman"/>
                <a:cs typeface="Times New Roman"/>
              </a:rPr>
              <a:t>Ωوجل΍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ز</a:t>
            </a:r>
            <a:r>
              <a:rPr sz="1000" i="1" spc="-610" dirty="0">
                <a:latin typeface="Times New Roman"/>
                <a:cs typeface="Times New Roman"/>
              </a:rPr>
              <a:t>ك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770" dirty="0">
                <a:latin typeface="Times New Roman"/>
                <a:cs typeface="Times New Roman"/>
              </a:rPr>
              <a:t>ا</a:t>
            </a:r>
            <a:r>
              <a:rPr sz="1000" i="1" spc="-620" dirty="0">
                <a:latin typeface="Times New Roman"/>
                <a:cs typeface="Times New Roman"/>
              </a:rPr>
              <a:t>ش</a:t>
            </a:r>
            <a:r>
              <a:rPr sz="1000" i="1" spc="-625" dirty="0">
                <a:latin typeface="Times New Roman"/>
                <a:cs typeface="Times New Roman"/>
              </a:rPr>
              <a:t>ت</a:t>
            </a:r>
            <a:r>
              <a:rPr sz="1000" i="1" spc="-470" dirty="0">
                <a:latin typeface="Times New Roman"/>
                <a:cs typeface="Times New Roman"/>
              </a:rPr>
              <a:t>س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620" dirty="0">
                <a:latin typeface="Times New Roman"/>
                <a:cs typeface="Times New Roman"/>
              </a:rPr>
              <a:t>يلا΍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ب</a:t>
            </a:r>
            <a:r>
              <a:rPr sz="1000" i="1" spc="-385" dirty="0">
                <a:latin typeface="Times New Roman"/>
                <a:cs typeface="Times New Roman"/>
              </a:rPr>
              <a:t>س</a:t>
            </a:r>
            <a:r>
              <a:rPr sz="1000" i="1" spc="-710" dirty="0">
                <a:latin typeface="Times New Roman"/>
                <a:cs typeface="Times New Roman"/>
              </a:rPr>
              <a:t>احل΍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40" dirty="0">
                <a:latin typeface="Times New Roman"/>
                <a:cs typeface="Times New Roman"/>
              </a:rPr>
              <a:t>ص</a:t>
            </a:r>
            <a:r>
              <a:rPr sz="1000" i="1" spc="-45" dirty="0">
                <a:latin typeface="Times New Roman"/>
                <a:cs typeface="Times New Roman"/>
              </a:rPr>
              <a:t>ص</a:t>
            </a:r>
            <a:r>
              <a:rPr sz="1000" i="1" spc="-170" dirty="0">
                <a:latin typeface="Times New Roman"/>
                <a:cs typeface="Times New Roman"/>
              </a:rPr>
              <a:t>Ψ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229" dirty="0">
                <a:latin typeface="Times New Roman"/>
                <a:cs typeface="Times New Roman"/>
              </a:rPr>
              <a:t>ف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475" dirty="0">
                <a:latin typeface="Times New Roman"/>
                <a:cs typeface="Times New Roman"/>
              </a:rPr>
              <a:t>ش</a:t>
            </a:r>
            <a:r>
              <a:rPr sz="1000" i="1" spc="-610" dirty="0">
                <a:latin typeface="Times New Roman"/>
                <a:cs typeface="Times New Roman"/>
              </a:rPr>
              <a:t>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440" dirty="0">
                <a:latin typeface="Times New Roman"/>
                <a:cs typeface="Times New Roman"/>
              </a:rPr>
              <a:t>ج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740" dirty="0">
                <a:latin typeface="Times New Roman"/>
                <a:cs typeface="Times New Roman"/>
              </a:rPr>
              <a:t>ف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640" dirty="0">
                <a:latin typeface="Times New Roman"/>
                <a:cs typeface="Times New Roman"/>
              </a:rPr>
              <a:t>ديس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5" dirty="0">
                <a:latin typeface="Times New Roman"/>
                <a:cs typeface="Times New Roman"/>
              </a:rPr>
              <a:t> </a:t>
            </a:r>
            <a:r>
              <a:rPr sz="1000" i="1" spc="-484" dirty="0">
                <a:latin typeface="Times New Roman"/>
                <a:cs typeface="Times New Roman"/>
              </a:rPr>
              <a:t>دϤحم</a:t>
            </a:r>
            <a:r>
              <a:rPr sz="1000" i="1" spc="12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/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120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700" dirty="0">
                <a:latin typeface="Times New Roman"/>
                <a:cs typeface="Times New Roman"/>
              </a:rPr>
              <a:t>وتكدل΍</a:t>
            </a:r>
            <a:r>
              <a:rPr sz="1000" i="1" spc="114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235" dirty="0">
                <a:latin typeface="Times New Roman"/>
                <a:cs typeface="Times New Roman"/>
              </a:rPr>
              <a:t>وπح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000" i="1" spc="185" dirty="0">
                <a:latin typeface="Times New Roman"/>
                <a:cs typeface="Times New Roman"/>
              </a:rPr>
              <a:t>˻</a:t>
            </a:r>
            <a:r>
              <a:rPr sz="1000" i="1" spc="160" dirty="0">
                <a:latin typeface="Times New Roman"/>
                <a:cs typeface="Times New Roman"/>
              </a:rPr>
              <a:t>˿</a:t>
            </a:r>
            <a:r>
              <a:rPr sz="1000" i="1" spc="5" dirty="0">
                <a:latin typeface="Times New Roman"/>
                <a:cs typeface="Times New Roman"/>
              </a:rPr>
              <a:t>-</a:t>
            </a:r>
            <a:r>
              <a:rPr sz="1000" i="1" spc="155" dirty="0">
                <a:latin typeface="Times New Roman"/>
                <a:cs typeface="Times New Roman"/>
              </a:rPr>
              <a:t>˻˾</a:t>
            </a:r>
            <a:r>
              <a:rPr sz="1000" i="1" spc="110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780" dirty="0">
                <a:latin typeface="Times New Roman"/>
                <a:cs typeface="Times New Roman"/>
              </a:rPr>
              <a:t>فل΍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290" dirty="0">
                <a:latin typeface="Times New Roman"/>
                <a:cs typeface="Times New Roman"/>
              </a:rPr>
              <a:t>Γ</a:t>
            </a:r>
            <a:r>
              <a:rPr sz="1000" i="1" spc="-570" dirty="0">
                <a:latin typeface="Times New Roman"/>
                <a:cs typeface="Times New Roman"/>
              </a:rPr>
              <a:t>دج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Δ</a:t>
            </a:r>
            <a:r>
              <a:rPr sz="1000" i="1" spc="-245" dirty="0">
                <a:latin typeface="Times New Roman"/>
                <a:cs typeface="Times New Roman"/>
              </a:rPr>
              <a:t>Ϩ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640" dirty="0">
                <a:latin typeface="Times New Roman"/>
                <a:cs typeface="Times New Roman"/>
              </a:rPr>
              <a:t>دم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580" dirty="0">
                <a:latin typeface="Times New Roman"/>
                <a:cs typeface="Times New Roman"/>
              </a:rPr>
              <a:t>يف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00" dirty="0">
                <a:latin typeface="Times New Roman"/>
                <a:cs typeface="Times New Roman"/>
              </a:rPr>
              <a:t>Γ</a:t>
            </a:r>
            <a:r>
              <a:rPr sz="1000" i="1" spc="-670" dirty="0">
                <a:latin typeface="Times New Roman"/>
                <a:cs typeface="Times New Roman"/>
              </a:rPr>
              <a:t>دق</a:t>
            </a:r>
            <a:r>
              <a:rPr sz="1000" i="1" spc="-665" dirty="0">
                <a:latin typeface="Times New Roman"/>
                <a:cs typeface="Times New Roman"/>
              </a:rPr>
              <a:t>ع</a:t>
            </a:r>
            <a:r>
              <a:rPr sz="1000" i="1" spc="-310" dirty="0">
                <a:latin typeface="Times New Roman"/>
                <a:cs typeface="Times New Roman"/>
              </a:rPr>
              <a:t>Ϩ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"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610" dirty="0">
                <a:latin typeface="Times New Roman"/>
                <a:cs typeface="Times New Roman"/>
              </a:rPr>
              <a:t>ع</a:t>
            </a:r>
            <a:r>
              <a:rPr sz="1000" i="1" spc="-500" dirty="0">
                <a:latin typeface="Times New Roman"/>
                <a:cs typeface="Times New Roman"/>
              </a:rPr>
              <a:t>جر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60" dirty="0">
                <a:latin typeface="Times New Roman"/>
                <a:cs typeface="Times New Roman"/>
              </a:rPr>
              <a:t>Ε</a:t>
            </a:r>
            <a:r>
              <a:rPr sz="1000" i="1" spc="-415" dirty="0">
                <a:latin typeface="Times New Roman"/>
                <a:cs typeface="Times New Roman"/>
              </a:rPr>
              <a:t>ا</a:t>
            </a:r>
            <a:r>
              <a:rPr sz="1000" i="1" spc="-765" dirty="0">
                <a:latin typeface="Times New Roman"/>
                <a:cs typeface="Times New Roman"/>
              </a:rPr>
              <a:t>ن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660" dirty="0">
                <a:latin typeface="Times New Roman"/>
                <a:cs typeface="Times New Roman"/>
              </a:rPr>
              <a:t>اق</a:t>
            </a:r>
            <a:r>
              <a:rPr sz="1000" i="1" spc="-380" dirty="0">
                <a:latin typeface="Times New Roman"/>
                <a:cs typeface="Times New Roman"/>
              </a:rPr>
              <a:t>Ϥ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-80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595" dirty="0">
                <a:latin typeface="Times New Roman"/>
                <a:cs typeface="Times New Roman"/>
              </a:rPr>
              <a:t>ء</a:t>
            </a:r>
            <a:r>
              <a:rPr sz="1000" i="1" spc="-795" dirty="0">
                <a:latin typeface="Times New Roman"/>
                <a:cs typeface="Times New Roman"/>
              </a:rPr>
              <a:t>΍</a:t>
            </a:r>
            <a:r>
              <a:rPr sz="1000" i="1" spc="-555" dirty="0">
                <a:latin typeface="Times New Roman"/>
                <a:cs typeface="Times New Roman"/>
              </a:rPr>
              <a:t>Ωأ΍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270" dirty="0">
                <a:latin typeface="Times New Roman"/>
                <a:cs typeface="Times New Roman"/>
              </a:rPr>
              <a:t>Ε</a:t>
            </a:r>
            <a:r>
              <a:rPr sz="1000" i="1" spc="-445" dirty="0">
                <a:latin typeface="Times New Roman"/>
                <a:cs typeface="Times New Roman"/>
              </a:rPr>
              <a:t>΍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550" dirty="0">
                <a:latin typeface="Times New Roman"/>
                <a:cs typeface="Times New Roman"/>
              </a:rPr>
              <a:t>شؤم</a:t>
            </a:r>
            <a:r>
              <a:rPr sz="1000" i="1" spc="-20" dirty="0">
                <a:latin typeface="Times New Roman"/>
                <a:cs typeface="Times New Roman"/>
              </a:rPr>
              <a:t>"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Times New Roman"/>
                <a:cs typeface="Times New Roman"/>
              </a:rPr>
              <a:t>ϥ</a:t>
            </a:r>
            <a:r>
              <a:rPr sz="1000" i="1" spc="-660" dirty="0">
                <a:latin typeface="Times New Roman"/>
                <a:cs typeface="Times New Roman"/>
              </a:rPr>
              <a:t>΍و</a:t>
            </a:r>
            <a:r>
              <a:rPr sz="1000" i="1" spc="-365" dirty="0">
                <a:latin typeface="Times New Roman"/>
                <a:cs typeface="Times New Roman"/>
              </a:rPr>
              <a:t>Ϩ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95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ت</a:t>
            </a:r>
            <a:r>
              <a:rPr sz="1000" i="1" spc="-385" dirty="0">
                <a:latin typeface="Times New Roman"/>
                <a:cs typeface="Times New Roman"/>
              </a:rPr>
              <a:t>ح</a:t>
            </a:r>
            <a:r>
              <a:rPr sz="1000" i="1" spc="-760" dirty="0">
                <a:latin typeface="Times New Roman"/>
                <a:cs typeface="Times New Roman"/>
              </a:rPr>
              <a:t>ت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390" dirty="0">
                <a:latin typeface="Times New Roman"/>
                <a:cs typeface="Times New Roman"/>
              </a:rPr>
              <a:t>ي</a:t>
            </a:r>
            <a:r>
              <a:rPr sz="1000" i="1" spc="-225" dirty="0">
                <a:latin typeface="Times New Roman"/>
                <a:cs typeface="Times New Roman"/>
              </a:rPr>
              <a:t>Ϥ</a:t>
            </a:r>
            <a:r>
              <a:rPr sz="1000" i="1" spc="-765" dirty="0">
                <a:latin typeface="Times New Roman"/>
                <a:cs typeface="Times New Roman"/>
              </a:rPr>
              <a:t>ي</a:t>
            </a:r>
            <a:r>
              <a:rPr sz="1000" i="1" spc="-590" dirty="0">
                <a:latin typeface="Times New Roman"/>
                <a:cs typeface="Times New Roman"/>
              </a:rPr>
              <a:t>Ωاك</a:t>
            </a:r>
            <a:r>
              <a:rPr sz="1000" i="1" spc="-630" dirty="0">
                <a:latin typeface="Times New Roman"/>
                <a:cs typeface="Times New Roman"/>
              </a:rPr>
              <a:t>أ΍</a:t>
            </a:r>
            <a:r>
              <a:rPr sz="1000" i="1" spc="100" dirty="0">
                <a:latin typeface="Times New Roman"/>
                <a:cs typeface="Times New Roman"/>
              </a:rPr>
              <a:t> </a:t>
            </a:r>
            <a:r>
              <a:rPr sz="1000" i="1" spc="-455" dirty="0">
                <a:latin typeface="Times New Roman"/>
                <a:cs typeface="Times New Roman"/>
              </a:rPr>
              <a:t>ΩاϤ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480" dirty="0">
                <a:latin typeface="Times New Roman"/>
                <a:cs typeface="Times New Roman"/>
              </a:rPr>
              <a:t>ع</a:t>
            </a:r>
            <a:r>
              <a:rPr sz="1000" i="1" spc="-630" dirty="0">
                <a:latin typeface="Times New Roman"/>
                <a:cs typeface="Times New Roman"/>
              </a:rPr>
              <a:t>ا</a:t>
            </a:r>
            <a:r>
              <a:rPr sz="1000" i="1" spc="-635" dirty="0">
                <a:latin typeface="Times New Roman"/>
                <a:cs typeface="Times New Roman"/>
              </a:rPr>
              <a:t>΍</a:t>
            </a:r>
            <a:r>
              <a:rPr sz="1000" i="1" spc="-70" dirty="0">
                <a:latin typeface="Times New Roman"/>
                <a:cs typeface="Times New Roman"/>
              </a:rPr>
              <a:t>ϭ</a:t>
            </a:r>
            <a:r>
              <a:rPr sz="1000" i="1" spc="105" dirty="0">
                <a:latin typeface="Times New Roman"/>
                <a:cs typeface="Times New Roman"/>
              </a:rPr>
              <a:t> </a:t>
            </a:r>
            <a:r>
              <a:rPr sz="1000" i="1" spc="-720" dirty="0">
                <a:latin typeface="Times New Roman"/>
                <a:cs typeface="Times New Roman"/>
              </a:rPr>
              <a:t>م</a:t>
            </a:r>
            <a:r>
              <a:rPr sz="1000" i="1" spc="-725" dirty="0">
                <a:latin typeface="Times New Roman"/>
                <a:cs typeface="Times New Roman"/>
              </a:rPr>
              <a:t>ي</a:t>
            </a:r>
            <a:r>
              <a:rPr sz="1000" i="1" spc="-660" dirty="0">
                <a:latin typeface="Times New Roman"/>
                <a:cs typeface="Times New Roman"/>
              </a:rPr>
              <a:t>وق</a:t>
            </a:r>
            <a:r>
              <a:rPr sz="1000" i="1" spc="-765" dirty="0">
                <a:latin typeface="Times New Roman"/>
                <a:cs typeface="Times New Roman"/>
              </a:rPr>
              <a:t>ت</a:t>
            </a:r>
            <a:r>
              <a:rPr sz="1000" i="1" spc="-495" dirty="0">
                <a:latin typeface="Times New Roman"/>
                <a:cs typeface="Times New Roman"/>
              </a:rPr>
              <a:t>Ϡ</a:t>
            </a:r>
            <a:r>
              <a:rPr sz="1000" i="1" spc="-800" dirty="0">
                <a:latin typeface="Times New Roman"/>
                <a:cs typeface="Times New Roman"/>
              </a:rPr>
              <a:t>ل</a:t>
            </a:r>
            <a:r>
              <a:rPr sz="1000" i="1" spc="90" dirty="0">
                <a:latin typeface="Times New Roman"/>
                <a:cs typeface="Times New Roman"/>
              </a:rPr>
              <a:t> </a:t>
            </a:r>
            <a:r>
              <a:rPr sz="1000" i="1" spc="-365" dirty="0">
                <a:latin typeface="Times New Roman"/>
                <a:cs typeface="Times New Roman"/>
              </a:rPr>
              <a:t>Δ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00" dirty="0">
                <a:latin typeface="Times New Roman"/>
                <a:cs typeface="Times New Roman"/>
              </a:rPr>
              <a:t>Ϩ</a:t>
            </a:r>
            <a:r>
              <a:rPr sz="1000" i="1" spc="90" dirty="0">
                <a:latin typeface="Times New Roman"/>
                <a:cs typeface="Times New Roman"/>
              </a:rPr>
              <a:t>ρ</a:t>
            </a:r>
            <a:r>
              <a:rPr sz="1000" i="1" spc="-720" dirty="0">
                <a:latin typeface="Times New Roman"/>
                <a:cs typeface="Times New Roman"/>
              </a:rPr>
              <a:t>ول΍</a:t>
            </a:r>
            <a:endParaRPr sz="1000">
              <a:latin typeface="Times New Roman"/>
              <a:cs typeface="Times New Roman"/>
            </a:endParaRPr>
          </a:p>
          <a:p>
            <a:pPr marL="3408679">
              <a:lnSpc>
                <a:spcPct val="100000"/>
              </a:lnSpc>
              <a:spcBef>
                <a:spcPts val="300"/>
              </a:spcBef>
            </a:pPr>
            <a:r>
              <a:rPr sz="1000" i="1" spc="-204" dirty="0">
                <a:latin typeface="Times New Roman"/>
                <a:cs typeface="Times New Roman"/>
              </a:rPr>
              <a:t>ϡ</a:t>
            </a:r>
            <a:r>
              <a:rPr sz="1000" i="1" spc="185" dirty="0">
                <a:latin typeface="Times New Roman"/>
                <a:cs typeface="Times New Roman"/>
              </a:rPr>
              <a:t>˻˹˺˺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520" dirty="0">
                <a:latin typeface="Times New Roman"/>
                <a:cs typeface="Times New Roman"/>
              </a:rPr>
              <a:t>ر</a:t>
            </a:r>
            <a:r>
              <a:rPr sz="1000" i="1" spc="-380" dirty="0">
                <a:latin typeface="Times New Roman"/>
                <a:cs typeface="Times New Roman"/>
              </a:rPr>
              <a:t>Β</a:t>
            </a:r>
            <a:r>
              <a:rPr sz="1000" i="1" spc="-195" dirty="0">
                <a:latin typeface="Times New Roman"/>
                <a:cs typeface="Times New Roman"/>
              </a:rPr>
              <a:t>Ϥ</a:t>
            </a:r>
            <a:r>
              <a:rPr sz="1000" i="1" spc="-620" dirty="0">
                <a:latin typeface="Times New Roman"/>
                <a:cs typeface="Times New Roman"/>
              </a:rPr>
              <a:t>س</a:t>
            </a:r>
            <a:r>
              <a:rPr sz="1000" i="1" spc="-625" dirty="0">
                <a:latin typeface="Times New Roman"/>
                <a:cs typeface="Times New Roman"/>
              </a:rPr>
              <a:t>ي</a:t>
            </a:r>
            <a:r>
              <a:rPr sz="1000" i="1" spc="-395" dirty="0">
                <a:latin typeface="Times New Roman"/>
                <a:cs typeface="Times New Roman"/>
              </a:rPr>
              <a:t>Ω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185" dirty="0">
                <a:latin typeface="Times New Roman"/>
                <a:cs typeface="Times New Roman"/>
              </a:rPr>
              <a:t>˻</a:t>
            </a:r>
            <a:r>
              <a:rPr sz="1000" i="1" spc="175" dirty="0">
                <a:latin typeface="Times New Roman"/>
                <a:cs typeface="Times New Roman"/>
              </a:rPr>
              <a:t>˺</a:t>
            </a:r>
            <a:r>
              <a:rPr sz="1000" i="1" spc="5" dirty="0">
                <a:latin typeface="Times New Roman"/>
                <a:cs typeface="Times New Roman"/>
              </a:rPr>
              <a:t>-</a:t>
            </a:r>
            <a:r>
              <a:rPr sz="1000" i="1" spc="185" dirty="0">
                <a:latin typeface="Times New Roman"/>
                <a:cs typeface="Times New Roman"/>
              </a:rPr>
              <a:t>˻˹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434" dirty="0">
                <a:latin typeface="Times New Roman"/>
                <a:cs typeface="Times New Roman"/>
              </a:rPr>
              <a:t>ق</a:t>
            </a:r>
            <a:r>
              <a:rPr sz="1000" i="1" spc="-770" dirty="0">
                <a:latin typeface="Times New Roman"/>
                <a:cs typeface="Times New Roman"/>
              </a:rPr>
              <a:t>ف</a:t>
            </a:r>
            <a:r>
              <a:rPr sz="1000" i="1" spc="-775" dirty="0">
                <a:latin typeface="Times New Roman"/>
                <a:cs typeface="Times New Roman"/>
              </a:rPr>
              <a:t>΍</a:t>
            </a:r>
            <a:r>
              <a:rPr sz="1000" i="1" spc="-380" dirty="0">
                <a:latin typeface="Times New Roman"/>
                <a:cs typeface="Times New Roman"/>
              </a:rPr>
              <a:t>وϤ</a:t>
            </a:r>
            <a:r>
              <a:rPr sz="1000" i="1" spc="-800" dirty="0">
                <a:latin typeface="Times New Roman"/>
                <a:cs typeface="Times New Roman"/>
              </a:rPr>
              <a:t>ل΍</a:t>
            </a:r>
            <a:r>
              <a:rPr sz="1000" i="1" spc="-5" dirty="0">
                <a:latin typeface="Times New Roman"/>
                <a:cs typeface="Times New Roman"/>
              </a:rPr>
              <a:t> </a:t>
            </a:r>
            <a:r>
              <a:rPr sz="1000" i="1" spc="-275" dirty="0">
                <a:latin typeface="Times New Roman"/>
                <a:cs typeface="Times New Roman"/>
              </a:rPr>
              <a:t>ϩ</a:t>
            </a:r>
            <a:r>
              <a:rPr sz="1000" i="1" spc="170" dirty="0">
                <a:latin typeface="Times New Roman"/>
                <a:cs typeface="Times New Roman"/>
              </a:rPr>
              <a:t>˺˽˼˼</a:t>
            </a:r>
            <a:r>
              <a:rPr sz="1000" i="1" spc="5" dirty="0">
                <a:latin typeface="Times New Roman"/>
                <a:cs typeface="Times New Roman"/>
              </a:rPr>
              <a:t> </a:t>
            </a:r>
            <a:r>
              <a:rPr sz="1000" i="1" spc="-350" dirty="0">
                <a:latin typeface="Times New Roman"/>
                <a:cs typeface="Times New Roman"/>
              </a:rPr>
              <a:t>ϡر</a:t>
            </a:r>
            <a:r>
              <a:rPr sz="1000" i="1" spc="-540" dirty="0">
                <a:latin typeface="Times New Roman"/>
                <a:cs typeface="Times New Roman"/>
              </a:rPr>
              <a:t>حم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</Words>
  <Application>Microsoft Office PowerPoint</Application>
  <PresentationFormat>Benutzerdefiniert</PresentationFormat>
  <Paragraphs>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2015-04-12T20:47:10Z</dcterms:created>
  <dcterms:modified xsi:type="dcterms:W3CDTF">2015-04-12T18:47:10Z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