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1013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6" y="922804"/>
            <a:ext cx="5303520" cy="2894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07744">
              <a:lnSpc>
                <a:spcPct val="100000"/>
              </a:lnSpc>
            </a:pPr>
            <a:r>
              <a:rPr sz="1400" b="1" spc="-310" dirty="0">
                <a:latin typeface="Times New Roman"/>
                <a:cs typeface="Times New Roman"/>
              </a:rPr>
              <a:t>Δ</a:t>
            </a:r>
            <a:r>
              <a:rPr sz="1400" b="1" spc="-390" dirty="0">
                <a:latin typeface="Times New Roman"/>
                <a:cs typeface="Times New Roman"/>
              </a:rPr>
              <a:t>يΩو</a:t>
            </a:r>
            <a:r>
              <a:rPr sz="1400" b="1" spc="-375" dirty="0">
                <a:latin typeface="Times New Roman"/>
                <a:cs typeface="Times New Roman"/>
              </a:rPr>
              <a:t>عس</a:t>
            </a:r>
            <a:r>
              <a:rPr sz="1400" b="1" spc="-245" dirty="0">
                <a:latin typeface="Times New Roman"/>
                <a:cs typeface="Times New Roman"/>
              </a:rPr>
              <a:t>ل</a:t>
            </a:r>
            <a:r>
              <a:rPr sz="1400" b="1" spc="-1110" dirty="0">
                <a:latin typeface="Times New Roman"/>
                <a:cs typeface="Times New Roman"/>
              </a:rPr>
              <a:t>΍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300" dirty="0">
                <a:latin typeface="Times New Roman"/>
                <a:cs typeface="Times New Roman"/>
              </a:rPr>
              <a:t>Δ</a:t>
            </a:r>
            <a:r>
              <a:rPr sz="1400" b="1" spc="-535" dirty="0">
                <a:latin typeface="Times New Roman"/>
                <a:cs typeface="Times New Roman"/>
              </a:rPr>
              <a:t>ي</a:t>
            </a:r>
            <a:r>
              <a:rPr sz="1400" b="1" spc="-385" dirty="0">
                <a:latin typeface="Times New Roman"/>
                <a:cs typeface="Times New Roman"/>
              </a:rPr>
              <a:t>ب</a:t>
            </a:r>
            <a:r>
              <a:rPr sz="1400" b="1" spc="-330" dirty="0">
                <a:latin typeface="Times New Roman"/>
                <a:cs typeface="Times New Roman"/>
              </a:rPr>
              <a:t>ή</a:t>
            </a:r>
            <a:r>
              <a:rPr sz="1400" b="1" spc="-305" dirty="0">
                <a:latin typeface="Times New Roman"/>
                <a:cs typeface="Times New Roman"/>
              </a:rPr>
              <a:t>ع</a:t>
            </a:r>
            <a:r>
              <a:rPr sz="1400" b="1" spc="-265" dirty="0">
                <a:latin typeface="Times New Roman"/>
                <a:cs typeface="Times New Roman"/>
              </a:rPr>
              <a:t>ل</a:t>
            </a:r>
            <a:r>
              <a:rPr sz="1400" b="1" spc="-1110" dirty="0">
                <a:latin typeface="Times New Roman"/>
                <a:cs typeface="Times New Roman"/>
              </a:rPr>
              <a:t>΍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300" dirty="0">
                <a:latin typeface="Times New Roman"/>
                <a:cs typeface="Times New Roman"/>
              </a:rPr>
              <a:t>Δ</a:t>
            </a:r>
            <a:r>
              <a:rPr sz="1400" b="1" spc="-490" dirty="0">
                <a:latin typeface="Times New Roman"/>
                <a:cs typeface="Times New Roman"/>
              </a:rPr>
              <a:t>Ϝ</a:t>
            </a:r>
            <a:r>
              <a:rPr sz="1400" b="1" spc="-610" dirty="0">
                <a:latin typeface="Times New Roman"/>
                <a:cs typeface="Times New Roman"/>
              </a:rPr>
              <a:t>Ϡ</a:t>
            </a:r>
            <a:r>
              <a:rPr sz="1400" b="1" spc="-440" dirty="0">
                <a:latin typeface="Times New Roman"/>
                <a:cs typeface="Times New Roman"/>
              </a:rPr>
              <a:t>Ϥ</a:t>
            </a:r>
            <a:r>
              <a:rPr sz="1400" b="1" spc="-450" dirty="0">
                <a:latin typeface="Times New Roman"/>
                <a:cs typeface="Times New Roman"/>
              </a:rPr>
              <a:t>Ϥ</a:t>
            </a:r>
            <a:r>
              <a:rPr sz="1400" b="1" spc="-310" dirty="0">
                <a:latin typeface="Times New Roman"/>
                <a:cs typeface="Times New Roman"/>
              </a:rPr>
              <a:t>ل</a:t>
            </a:r>
            <a:r>
              <a:rPr sz="1400" b="1" spc="-1110" dirty="0">
                <a:latin typeface="Times New Roman"/>
                <a:cs typeface="Times New Roman"/>
              </a:rPr>
              <a:t>΍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330" dirty="0">
                <a:latin typeface="Times New Roman"/>
                <a:cs typeface="Times New Roman"/>
              </a:rPr>
              <a:t>ي</a:t>
            </a:r>
            <a:r>
              <a:rPr sz="1400" b="1" spc="-395" dirty="0">
                <a:latin typeface="Times New Roman"/>
                <a:cs typeface="Times New Roman"/>
              </a:rPr>
              <a:t>ف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300" dirty="0">
                <a:latin typeface="Times New Roman"/>
                <a:cs typeface="Times New Roman"/>
              </a:rPr>
              <a:t>Δ</a:t>
            </a:r>
            <a:r>
              <a:rPr sz="1400" b="1" spc="-320" dirty="0">
                <a:latin typeface="Times New Roman"/>
                <a:cs typeface="Times New Roman"/>
              </a:rPr>
              <a:t>ي</a:t>
            </a:r>
            <a:r>
              <a:rPr sz="1400" b="1" spc="-210" dirty="0">
                <a:latin typeface="Times New Roman"/>
                <a:cs typeface="Times New Roman"/>
              </a:rPr>
              <a:t>ز</a:t>
            </a:r>
            <a:r>
              <a:rPr sz="1400" b="1" spc="-409" dirty="0">
                <a:latin typeface="Times New Roman"/>
                <a:cs typeface="Times New Roman"/>
              </a:rPr>
              <a:t>يϠجنا΍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300" dirty="0">
                <a:latin typeface="Times New Roman"/>
                <a:cs typeface="Times New Roman"/>
              </a:rPr>
              <a:t>Δ</a:t>
            </a:r>
            <a:r>
              <a:rPr sz="1400" b="1" spc="-409" dirty="0">
                <a:latin typeface="Times New Roman"/>
                <a:cs typeface="Times New Roman"/>
              </a:rPr>
              <a:t>غ</a:t>
            </a:r>
            <a:r>
              <a:rPr sz="1400" b="1" spc="-580" dirty="0">
                <a:latin typeface="Times New Roman"/>
                <a:cs typeface="Times New Roman"/>
              </a:rPr>
              <a:t>Ϡ</a:t>
            </a:r>
            <a:r>
              <a:rPr sz="1400" b="1" spc="-310" dirty="0">
                <a:latin typeface="Times New Roman"/>
                <a:cs typeface="Times New Roman"/>
              </a:rPr>
              <a:t>ل</a:t>
            </a:r>
            <a:r>
              <a:rPr sz="1400" b="1" spc="-1110" dirty="0">
                <a:latin typeface="Times New Roman"/>
                <a:cs typeface="Times New Roman"/>
              </a:rPr>
              <a:t>΍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210" dirty="0">
                <a:latin typeface="Times New Roman"/>
                <a:cs typeface="Times New Roman"/>
              </a:rPr>
              <a:t>سي</a:t>
            </a:r>
            <a:r>
              <a:rPr sz="1400" b="1" spc="-125" dirty="0">
                <a:latin typeface="Times New Roman"/>
                <a:cs typeface="Times New Roman"/>
              </a:rPr>
              <a:t>έ</a:t>
            </a:r>
            <a:r>
              <a:rPr sz="1400" b="1" spc="-300" dirty="0">
                <a:latin typeface="Times New Roman"/>
                <a:cs typeface="Times New Roman"/>
              </a:rPr>
              <a:t>Ϊت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75" dirty="0">
                <a:latin typeface="Times New Roman"/>
                <a:cs typeface="Times New Roman"/>
              </a:rPr>
              <a:t>ϝوح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459" dirty="0">
                <a:latin typeface="Times New Roman"/>
                <a:cs typeface="Times New Roman"/>
              </a:rPr>
              <a:t>ϡ</a:t>
            </a:r>
            <a:r>
              <a:rPr sz="1400" b="1" spc="-725" dirty="0">
                <a:latin typeface="Times New Roman"/>
                <a:cs typeface="Times New Roman"/>
              </a:rPr>
              <a:t>Ύ</a:t>
            </a:r>
            <a:r>
              <a:rPr sz="1400" b="1" spc="75" dirty="0">
                <a:latin typeface="Times New Roman"/>
                <a:cs typeface="Times New Roman"/>
              </a:rPr>
              <a:t>م</a:t>
            </a:r>
            <a:r>
              <a:rPr sz="1400" b="1" spc="365" dirty="0">
                <a:latin typeface="Times New Roman"/>
                <a:cs typeface="Times New Roman"/>
              </a:rPr>
              <a:t>ا</a:t>
            </a:r>
            <a:r>
              <a:rPr sz="1400" b="1" spc="-1110" dirty="0">
                <a:latin typeface="Times New Roman"/>
                <a:cs typeface="Times New Roman"/>
              </a:rPr>
              <a:t>΍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300" dirty="0">
                <a:latin typeface="Times New Roman"/>
                <a:cs typeface="Times New Roman"/>
              </a:rPr>
              <a:t>Δ</a:t>
            </a:r>
            <a:r>
              <a:rPr sz="1400" b="1" spc="-290" dirty="0">
                <a:latin typeface="Times New Roman"/>
                <a:cs typeface="Times New Roman"/>
              </a:rPr>
              <a:t>عمΎج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215" dirty="0">
                <a:latin typeface="Times New Roman"/>
                <a:cs typeface="Times New Roman"/>
              </a:rPr>
              <a:t>ΓوΪن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5080" indent="539115">
              <a:lnSpc>
                <a:spcPct val="125000"/>
              </a:lnSpc>
            </a:pPr>
            <a:r>
              <a:rPr sz="1000" b="1" spc="5" dirty="0">
                <a:latin typeface="Times New Roman"/>
                <a:cs typeface="Times New Roman"/>
              </a:rPr>
              <a:t>: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475" dirty="0">
                <a:latin typeface="Times New Roman"/>
                <a:cs typeface="Times New Roman"/>
              </a:rPr>
              <a:t>Ω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185" dirty="0">
                <a:latin typeface="Times New Roman"/>
                <a:cs typeface="Times New Roman"/>
              </a:rPr>
              <a:t>ع</a:t>
            </a:r>
            <a:r>
              <a:rPr sz="1000" b="1" spc="-305" dirty="0">
                <a:latin typeface="Times New Roman"/>
                <a:cs typeface="Times New Roman"/>
              </a:rPr>
              <a:t>س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يب</a:t>
            </a:r>
            <a:r>
              <a:rPr sz="1000" b="1" spc="-335" dirty="0">
                <a:latin typeface="Times New Roman"/>
                <a:cs typeface="Times New Roman"/>
              </a:rPr>
              <a:t>ήعل΍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250" dirty="0">
                <a:latin typeface="Times New Roman"/>
                <a:cs typeface="Times New Roman"/>
              </a:rPr>
              <a:t>Ϝ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55" dirty="0">
                <a:latin typeface="Times New Roman"/>
                <a:cs typeface="Times New Roman"/>
              </a:rPr>
              <a:t>ز</a:t>
            </a:r>
            <a:r>
              <a:rPr sz="1000" b="1" spc="-225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غ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س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0" dirty="0">
                <a:latin typeface="Times New Roman"/>
                <a:cs typeface="Times New Roman"/>
              </a:rPr>
              <a:t>έ</a:t>
            </a:r>
            <a:r>
              <a:rPr sz="1000" b="1" spc="-20" dirty="0">
                <a:latin typeface="Times New Roman"/>
                <a:cs typeface="Times New Roman"/>
              </a:rPr>
              <a:t>Ϊ</a:t>
            </a:r>
            <a:r>
              <a:rPr sz="1000" b="1" spc="-385" dirty="0">
                <a:latin typeface="Times New Roman"/>
                <a:cs typeface="Times New Roman"/>
              </a:rPr>
              <a:t>ت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60" dirty="0">
                <a:latin typeface="Times New Roman"/>
                <a:cs typeface="Times New Roman"/>
              </a:rPr>
              <a:t>ϝوح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330" dirty="0">
                <a:latin typeface="Times New Roman"/>
                <a:cs typeface="Times New Roman"/>
              </a:rPr>
              <a:t>ϡ</a:t>
            </a:r>
            <a:r>
              <a:rPr sz="1000" b="1" spc="-520" dirty="0">
                <a:latin typeface="Times New Roman"/>
                <a:cs typeface="Times New Roman"/>
              </a:rPr>
              <a:t>Ύ</a:t>
            </a:r>
            <a:r>
              <a:rPr sz="1000" b="1" spc="55" dirty="0">
                <a:latin typeface="Times New Roman"/>
                <a:cs typeface="Times New Roman"/>
              </a:rPr>
              <a:t>م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85" dirty="0">
                <a:latin typeface="Times New Roman"/>
                <a:cs typeface="Times New Roman"/>
              </a:rPr>
              <a:t>ع</a:t>
            </a:r>
            <a:r>
              <a:rPr sz="1000" b="1" spc="-60" dirty="0">
                <a:latin typeface="Times New Roman"/>
                <a:cs typeface="Times New Roman"/>
              </a:rPr>
              <a:t>م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60" dirty="0">
                <a:latin typeface="Times New Roman"/>
                <a:cs typeface="Times New Roman"/>
              </a:rPr>
              <a:t>ج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65" dirty="0">
                <a:latin typeface="Times New Roman"/>
                <a:cs typeface="Times New Roman"/>
              </a:rPr>
              <a:t>ΓوΪ</a:t>
            </a:r>
            <a:r>
              <a:rPr sz="1000" b="1" spc="-170" dirty="0">
                <a:latin typeface="Times New Roman"/>
                <a:cs typeface="Times New Roman"/>
              </a:rPr>
              <a:t>ن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:</a:t>
            </a:r>
            <a:r>
              <a:rPr sz="1000" b="1" spc="45" dirty="0">
                <a:latin typeface="Times New Roman"/>
                <a:cs typeface="Times New Roman"/>
              </a:rPr>
              <a:t>ί</a:t>
            </a:r>
            <a:r>
              <a:rPr sz="1000" b="1" spc="60" dirty="0">
                <a:latin typeface="Times New Roman"/>
                <a:cs typeface="Times New Roman"/>
              </a:rPr>
              <a:t>و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280" dirty="0">
                <a:latin typeface="Times New Roman"/>
                <a:cs typeface="Times New Roman"/>
              </a:rPr>
              <a:t>ن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440" dirty="0">
                <a:latin typeface="Times New Roman"/>
                <a:cs typeface="Times New Roman"/>
              </a:rPr>
              <a:t>Ώ΍έ΍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310" dirty="0">
                <a:latin typeface="Times New Roman"/>
                <a:cs typeface="Times New Roman"/>
              </a:rPr>
              <a:t>Γ</a:t>
            </a:r>
            <a:r>
              <a:rPr sz="1000" b="1" spc="-245" dirty="0">
                <a:latin typeface="Times New Roman"/>
                <a:cs typeface="Times New Roman"/>
              </a:rPr>
              <a:t>ή</a:t>
            </a:r>
            <a:r>
              <a:rPr sz="1000" b="1" spc="-275" dirty="0">
                <a:latin typeface="Times New Roman"/>
                <a:cs typeface="Times New Roman"/>
              </a:rPr>
              <a:t>ي</a:t>
            </a:r>
            <a:r>
              <a:rPr sz="1000" b="1" spc="-30" dirty="0">
                <a:latin typeface="Times New Roman"/>
                <a:cs typeface="Times New Roman"/>
              </a:rPr>
              <a:t>ز</a:t>
            </a:r>
            <a:r>
              <a:rPr sz="1000" b="1" spc="-40" dirty="0">
                <a:latin typeface="Times New Roman"/>
                <a:cs typeface="Times New Roman"/>
              </a:rPr>
              <a:t>ج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9" dirty="0">
                <a:latin typeface="Times New Roman"/>
                <a:cs typeface="Times New Roman"/>
              </a:rPr>
              <a:t>ي</a:t>
            </a:r>
            <a:r>
              <a:rPr sz="1000" b="1" spc="-225" dirty="0">
                <a:latin typeface="Times New Roman"/>
                <a:cs typeface="Times New Roman"/>
              </a:rPr>
              <a:t>ت</a:t>
            </a:r>
            <a:r>
              <a:rPr sz="1000" b="1" spc="-415" dirty="0">
                <a:latin typeface="Times New Roman"/>
                <a:cs typeface="Times New Roman"/>
              </a:rPr>
              <a:t>ϔ</a:t>
            </a:r>
            <a:r>
              <a:rPr sz="1000" b="1" spc="-365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ح</a:t>
            </a:r>
            <a:r>
              <a:rPr sz="1000" b="1" spc="-300" dirty="0">
                <a:latin typeface="Times New Roman"/>
                <a:cs typeface="Times New Roman"/>
              </a:rPr>
              <a:t>ص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نع </a:t>
            </a:r>
            <a:r>
              <a:rPr sz="1500" b="1" spc="-7" baseline="2777" dirty="0">
                <a:latin typeface="Times New Roman"/>
                <a:cs typeface="Times New Roman"/>
              </a:rPr>
              <a:t>ا</a:t>
            </a:r>
            <a:r>
              <a:rPr sz="1000" b="1" spc="85" dirty="0">
                <a:latin typeface="Times New Roman"/>
                <a:cs typeface="Times New Roman"/>
              </a:rPr>
              <a:t>ل</a:t>
            </a:r>
            <a:r>
              <a:rPr sz="1000" b="1" spc="-295" dirty="0">
                <a:latin typeface="Times New Roman"/>
                <a:cs typeface="Times New Roman"/>
              </a:rPr>
              <a:t>ق</a:t>
            </a:r>
            <a:r>
              <a:rPr sz="1000" b="1" spc="-280" dirty="0">
                <a:latin typeface="Times New Roman"/>
                <a:cs typeface="Times New Roman"/>
              </a:rPr>
              <a:t>ن</a:t>
            </a:r>
            <a:r>
              <a:rPr sz="1000" b="1" spc="-130" dirty="0">
                <a:latin typeface="Times New Roman"/>
                <a:cs typeface="Times New Roman"/>
              </a:rPr>
              <a:t> 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380" dirty="0">
                <a:latin typeface="Times New Roman"/>
                <a:cs typeface="Times New Roman"/>
              </a:rPr>
              <a:t>Ϋ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80" dirty="0">
                <a:latin typeface="Times New Roman"/>
                <a:cs typeface="Times New Roman"/>
              </a:rPr>
              <a:t>ن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60" dirty="0">
                <a:latin typeface="Times New Roman"/>
                <a:cs typeface="Times New Roman"/>
              </a:rPr>
              <a:t>ج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:</a:t>
            </a:r>
            <a:r>
              <a:rPr sz="1000" b="1" spc="-105" dirty="0">
                <a:latin typeface="Times New Roman"/>
                <a:cs typeface="Times New Roman"/>
              </a:rPr>
              <a:t>ϝ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430" dirty="0">
                <a:latin typeface="Times New Roman"/>
                <a:cs typeface="Times New Roman"/>
              </a:rPr>
              <a:t>ص</a:t>
            </a:r>
            <a:r>
              <a:rPr sz="1000" b="1" spc="-254" dirty="0">
                <a:latin typeface="Times New Roman"/>
                <a:cs typeface="Times New Roman"/>
              </a:rPr>
              <a:t>ت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و </a:t>
            </a:r>
            <a:r>
              <a:rPr sz="1000" b="1" spc="-290" dirty="0">
                <a:latin typeface="Times New Roman"/>
                <a:cs typeface="Times New Roman"/>
              </a:rPr>
              <a:t>Ε</a:t>
            </a:r>
            <a:r>
              <a:rPr sz="1000" b="1" spc="-380" dirty="0">
                <a:latin typeface="Times New Roman"/>
                <a:cs typeface="Times New Roman"/>
              </a:rPr>
              <a:t>Ύ</a:t>
            </a:r>
            <a:r>
              <a:rPr sz="1000" b="1" spc="55" dirty="0">
                <a:latin typeface="Times New Roman"/>
                <a:cs typeface="Times New Roman"/>
              </a:rPr>
              <a:t>م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25" dirty="0">
                <a:latin typeface="Times New Roman"/>
                <a:cs typeface="Times New Roman"/>
              </a:rPr>
              <a:t>Ϝت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25" dirty="0">
                <a:latin typeface="Times New Roman"/>
                <a:cs typeface="Times New Roman"/>
              </a:rPr>
              <a:t> </a:t>
            </a:r>
            <a:r>
              <a:rPr sz="1000" b="1" spc="-415" dirty="0">
                <a:latin typeface="Times New Roman"/>
                <a:cs typeface="Times New Roman"/>
              </a:rPr>
              <a:t>ϡ΍</a:t>
            </a:r>
            <a:r>
              <a:rPr sz="1000" b="1" spc="-215" dirty="0">
                <a:latin typeface="Times New Roman"/>
                <a:cs typeface="Times New Roman"/>
              </a:rPr>
              <a:t>Ϊ</a:t>
            </a:r>
            <a:r>
              <a:rPr sz="1000" b="1" spc="-275" dirty="0">
                <a:latin typeface="Times New Roman"/>
                <a:cs typeface="Times New Roman"/>
              </a:rPr>
              <a:t>Ψ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ϰ</a:t>
            </a:r>
            <a:r>
              <a:rPr sz="1000" b="1" spc="-315" dirty="0">
                <a:latin typeface="Times New Roman"/>
                <a:cs typeface="Times New Roman"/>
              </a:rPr>
              <a:t>Ϡ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ئ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95" dirty="0">
                <a:latin typeface="Times New Roman"/>
                <a:cs typeface="Times New Roman"/>
              </a:rPr>
              <a:t>ق</a:t>
            </a:r>
            <a:r>
              <a:rPr sz="1000" b="1" spc="-225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330" dirty="0">
                <a:latin typeface="Times New Roman"/>
                <a:cs typeface="Times New Roman"/>
              </a:rPr>
              <a:t>΍έ</a:t>
            </a:r>
            <a:r>
              <a:rPr sz="1000" b="1" spc="-185" dirty="0">
                <a:latin typeface="Times New Roman"/>
                <a:cs typeface="Times New Roman"/>
              </a:rPr>
              <a:t>Ϊ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ϝ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90" dirty="0">
                <a:latin typeface="Times New Roman"/>
                <a:cs typeface="Times New Roman"/>
              </a:rPr>
              <a:t>ص</a:t>
            </a:r>
            <a:r>
              <a:rPr sz="1000" b="1" spc="-385" dirty="0">
                <a:latin typeface="Times New Roman"/>
                <a:cs typeface="Times New Roman"/>
              </a:rPr>
              <a:t>ϔ</a:t>
            </a:r>
            <a:r>
              <a:rPr sz="1000" b="1" spc="-245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55" dirty="0">
                <a:latin typeface="Times New Roman"/>
                <a:cs typeface="Times New Roman"/>
              </a:rPr>
              <a:t>ز</a:t>
            </a:r>
            <a:r>
              <a:rPr sz="1000" b="1" spc="-225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265" dirty="0">
                <a:latin typeface="Times New Roman"/>
                <a:cs typeface="Times New Roman"/>
              </a:rPr>
              <a:t>ن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غ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170" dirty="0">
                <a:latin typeface="Times New Roman"/>
                <a:cs typeface="Times New Roman"/>
              </a:rPr>
              <a:t>م</a:t>
            </a:r>
            <a:r>
              <a:rPr sz="1000" b="1" spc="-360" dirty="0">
                <a:latin typeface="Times New Roman"/>
                <a:cs typeface="Times New Roman"/>
              </a:rPr>
              <a:t>Ϡ</a:t>
            </a:r>
            <a:r>
              <a:rPr sz="1000" b="1" spc="-70" dirty="0">
                <a:latin typeface="Times New Roman"/>
                <a:cs typeface="Times New Roman"/>
              </a:rPr>
              <a:t>عم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έ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spc="-465" dirty="0">
                <a:latin typeface="Times New Roman"/>
                <a:cs typeface="Times New Roman"/>
              </a:rPr>
              <a:t>Ω</a:t>
            </a:r>
            <a:r>
              <a:rPr sz="1000" b="1" spc="-145" dirty="0">
                <a:latin typeface="Times New Roman"/>
                <a:cs typeface="Times New Roman"/>
              </a:rPr>
              <a:t> </a:t>
            </a:r>
            <a:r>
              <a:rPr sz="1000" b="1" spc="-215" dirty="0">
                <a:latin typeface="Times New Roman"/>
                <a:cs typeface="Times New Roman"/>
              </a:rPr>
              <a:t>Δ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ئ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85" dirty="0">
                <a:latin typeface="Times New Roman"/>
                <a:cs typeface="Times New Roman"/>
              </a:rPr>
              <a:t>ق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330" dirty="0">
                <a:latin typeface="Times New Roman"/>
                <a:cs typeface="Times New Roman"/>
              </a:rPr>
              <a:t>΍έ</a:t>
            </a:r>
            <a:r>
              <a:rPr sz="1000" b="1" spc="-185" dirty="0">
                <a:latin typeface="Times New Roman"/>
                <a:cs typeface="Times New Roman"/>
              </a:rPr>
              <a:t>Ϊ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ϝ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370" dirty="0">
                <a:latin typeface="Times New Roman"/>
                <a:cs typeface="Times New Roman"/>
              </a:rPr>
              <a:t>صϔ</a:t>
            </a:r>
            <a:r>
              <a:rPr sz="1000" b="1" spc="-19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spc="5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55" dirty="0">
                <a:latin typeface="Times New Roman"/>
                <a:cs typeface="Times New Roman"/>
              </a:rPr>
              <a:t>ز</a:t>
            </a:r>
            <a:r>
              <a:rPr sz="1000" b="1" spc="-225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غ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spc="-170" dirty="0">
                <a:latin typeface="Times New Roman"/>
                <a:cs typeface="Times New Roman"/>
              </a:rPr>
              <a:t>م</a:t>
            </a:r>
            <a:r>
              <a:rPr sz="1000" b="1" spc="-360" dirty="0">
                <a:latin typeface="Times New Roman"/>
                <a:cs typeface="Times New Roman"/>
              </a:rPr>
              <a:t>Ϡ</a:t>
            </a:r>
            <a:r>
              <a:rPr sz="1000" b="1" spc="-70" dirty="0">
                <a:latin typeface="Times New Roman"/>
                <a:cs typeface="Times New Roman"/>
              </a:rPr>
              <a:t>عم</a:t>
            </a:r>
            <a:r>
              <a:rPr sz="1000" b="1" spc="5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έ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spc="-465" dirty="0">
                <a:latin typeface="Times New Roman"/>
                <a:cs typeface="Times New Roman"/>
              </a:rPr>
              <a:t>Ω</a:t>
            </a:r>
            <a:r>
              <a:rPr sz="1000" b="1" spc="55" dirty="0">
                <a:latin typeface="Times New Roman"/>
                <a:cs typeface="Times New Roman"/>
              </a:rPr>
              <a:t> </a:t>
            </a:r>
            <a:r>
              <a:rPr sz="1000" b="1" spc="150" dirty="0">
                <a:latin typeface="Times New Roman"/>
                <a:cs typeface="Times New Roman"/>
              </a:rPr>
              <a:t>د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70" dirty="0">
                <a:latin typeface="Times New Roman"/>
                <a:cs typeface="Times New Roman"/>
              </a:rPr>
              <a:t> </a:t>
            </a:r>
            <a:r>
              <a:rPr sz="1000" b="1" spc="-330" dirty="0">
                <a:latin typeface="Times New Roman"/>
                <a:cs typeface="Times New Roman"/>
              </a:rPr>
              <a:t>ϥ΍</a:t>
            </a:r>
            <a:r>
              <a:rPr sz="1000" b="1" spc="-190" dirty="0">
                <a:latin typeface="Times New Roman"/>
                <a:cs typeface="Times New Roman"/>
              </a:rPr>
              <a:t>و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290" dirty="0">
                <a:latin typeface="Times New Roman"/>
                <a:cs typeface="Times New Roman"/>
              </a:rPr>
              <a:t>عب</a:t>
            </a:r>
            <a:r>
              <a:rPr sz="1000" b="1" spc="70" dirty="0">
                <a:latin typeface="Times New Roman"/>
                <a:cs typeface="Times New Roman"/>
              </a:rPr>
              <a:t> </a:t>
            </a:r>
            <a:r>
              <a:rPr sz="1000" b="1" spc="60" dirty="0">
                <a:latin typeface="Times New Roman"/>
                <a:cs typeface="Times New Roman"/>
              </a:rPr>
              <a:t>ه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320" dirty="0">
                <a:latin typeface="Times New Roman"/>
                <a:cs typeface="Times New Roman"/>
              </a:rPr>
              <a:t>ق</a:t>
            </a:r>
            <a:r>
              <a:rPr sz="1000" b="1" dirty="0">
                <a:latin typeface="Times New Roman"/>
                <a:cs typeface="Times New Roman"/>
              </a:rPr>
              <a:t>έو</a:t>
            </a:r>
            <a:r>
              <a:rPr sz="1000" b="1" spc="7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220" dirty="0">
                <a:latin typeface="Times New Roman"/>
                <a:cs typeface="Times New Roman"/>
              </a:rPr>
              <a:t>ع</a:t>
            </a:r>
            <a:r>
              <a:rPr sz="1000" b="1" spc="-295" dirty="0">
                <a:latin typeface="Times New Roman"/>
                <a:cs typeface="Times New Roman"/>
              </a:rPr>
              <a:t>Ϥ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60" dirty="0">
                <a:latin typeface="Times New Roman"/>
                <a:cs typeface="Times New Roman"/>
              </a:rPr>
              <a:t>ج</a:t>
            </a:r>
            <a:r>
              <a:rPr sz="1000" b="1" spc="55" dirty="0">
                <a:latin typeface="Times New Roman"/>
                <a:cs typeface="Times New Roman"/>
              </a:rPr>
              <a:t> </a:t>
            </a:r>
            <a:r>
              <a:rPr sz="1000" b="1" spc="20" dirty="0">
                <a:latin typeface="Times New Roman"/>
                <a:cs typeface="Times New Roman"/>
              </a:rPr>
              <a:t>نم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310" dirty="0">
                <a:latin typeface="Times New Roman"/>
                <a:cs typeface="Times New Roman"/>
              </a:rPr>
              <a:t>Γ</a:t>
            </a:r>
            <a:r>
              <a:rPr sz="1000" b="1" spc="-300" dirty="0">
                <a:latin typeface="Times New Roman"/>
                <a:cs typeface="Times New Roman"/>
              </a:rPr>
              <a:t>زعل΍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spc="-195" dirty="0">
                <a:latin typeface="Times New Roman"/>
                <a:cs typeface="Times New Roman"/>
              </a:rPr>
              <a:t>ϰ</a:t>
            </a:r>
            <a:r>
              <a:rPr sz="1000" b="1" spc="-21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ح</a:t>
            </a:r>
            <a:r>
              <a:rPr sz="1000" b="1" spc="-385" dirty="0">
                <a:latin typeface="Times New Roman"/>
                <a:cs typeface="Times New Roman"/>
              </a:rPr>
              <a:t>ي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215" dirty="0">
                <a:latin typeface="Times New Roman"/>
                <a:cs typeface="Times New Roman"/>
              </a:rPr>
              <a:t>ϕ</a:t>
            </a:r>
            <a:r>
              <a:rPr sz="1000" b="1" spc="-280" dirty="0">
                <a:latin typeface="Times New Roman"/>
                <a:cs typeface="Times New Roman"/>
              </a:rPr>
              <a:t>Ω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365" dirty="0">
                <a:latin typeface="Times New Roman"/>
                <a:cs typeface="Times New Roman"/>
              </a:rPr>
              <a:t>ص</a:t>
            </a:r>
            <a:r>
              <a:rPr sz="1000" b="1" spc="-15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έ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140" dirty="0">
                <a:latin typeface="Times New Roman"/>
                <a:cs typeface="Times New Roman"/>
              </a:rPr>
              <a:t>ك</a:t>
            </a:r>
            <a:r>
              <a:rPr sz="1000" b="1" spc="-105" dirty="0">
                <a:latin typeface="Times New Roman"/>
                <a:cs typeface="Times New Roman"/>
              </a:rPr>
              <a:t>Ϊ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spc="-145" dirty="0">
                <a:latin typeface="Times New Roman"/>
                <a:cs typeface="Times New Roman"/>
              </a:rPr>
              <a:t>ϡ</a:t>
            </a:r>
            <a:r>
              <a:rPr sz="1000" b="1" spc="-110" dirty="0">
                <a:latin typeface="Times New Roman"/>
                <a:cs typeface="Times New Roman"/>
              </a:rPr>
              <a:t>Ϊ</a:t>
            </a:r>
            <a:r>
              <a:rPr sz="1000" b="1" spc="-315" dirty="0">
                <a:latin typeface="Times New Roman"/>
                <a:cs typeface="Times New Roman"/>
              </a:rPr>
              <a:t>ق</a:t>
            </a:r>
            <a:r>
              <a:rPr sz="1000" b="1" spc="-130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صΨ</a:t>
            </a:r>
            <a:r>
              <a:rPr sz="1000" b="1" spc="-295" dirty="0">
                <a:latin typeface="Times New Roman"/>
                <a:cs typeface="Times New Roman"/>
              </a:rPr>
              <a:t>ش</a:t>
            </a:r>
            <a:r>
              <a:rPr sz="1000" b="1" spc="-10" dirty="0">
                <a:latin typeface="Times New Roman"/>
                <a:cs typeface="Times New Roman"/>
              </a:rPr>
              <a:t>"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30" dirty="0">
                <a:latin typeface="Times New Roman"/>
                <a:cs typeface="Times New Roman"/>
              </a:rPr>
              <a:t> </a:t>
            </a:r>
            <a:r>
              <a:rPr sz="1000" b="1" spc="0" dirty="0">
                <a:latin typeface="Times New Roman"/>
                <a:cs typeface="Times New Roman"/>
              </a:rPr>
              <a:t>م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50" dirty="0">
                <a:latin typeface="Times New Roman"/>
                <a:cs typeface="Times New Roman"/>
              </a:rPr>
              <a:t> </a:t>
            </a:r>
            <a:r>
              <a:rPr sz="1000" b="1" spc="-210" dirty="0">
                <a:latin typeface="Times New Roman"/>
                <a:cs typeface="Times New Roman"/>
              </a:rPr>
              <a:t>έ</a:t>
            </a:r>
            <a:r>
              <a:rPr sz="1000" b="1" spc="-430" dirty="0">
                <a:latin typeface="Times New Roman"/>
                <a:cs typeface="Times New Roman"/>
              </a:rPr>
              <a:t>Ύ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405" dirty="0">
                <a:latin typeface="Times New Roman"/>
                <a:cs typeface="Times New Roman"/>
              </a:rPr>
              <a:t>ع΍</a:t>
            </a:r>
            <a:r>
              <a:rPr sz="1000" b="1" spc="40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ϰ</a:t>
            </a:r>
            <a:r>
              <a:rPr sz="1000" b="1" spc="-325" dirty="0">
                <a:latin typeface="Times New Roman"/>
                <a:cs typeface="Times New Roman"/>
              </a:rPr>
              <a:t>Ϡ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spc="50" dirty="0">
                <a:latin typeface="Times New Roman"/>
                <a:cs typeface="Times New Roman"/>
              </a:rPr>
              <a:t> </a:t>
            </a:r>
            <a:r>
              <a:rPr sz="1000" b="1" spc="-35" dirty="0">
                <a:latin typeface="Times New Roman"/>
                <a:cs typeface="Times New Roman"/>
              </a:rPr>
              <a:t>تج</a:t>
            </a:r>
            <a:r>
              <a:rPr sz="1000" b="1" spc="10" dirty="0">
                <a:latin typeface="Times New Roman"/>
                <a:cs typeface="Times New Roman"/>
              </a:rPr>
              <a:t>έ</a:t>
            </a:r>
            <a:r>
              <a:rPr sz="1000" b="1" spc="-465" dirty="0">
                <a:latin typeface="Times New Roman"/>
                <a:cs typeface="Times New Roman"/>
              </a:rPr>
              <a:t>Ω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135" dirty="0">
                <a:latin typeface="Times New Roman"/>
                <a:cs typeface="Times New Roman"/>
              </a:rPr>
              <a:t>Ϊ</a:t>
            </a:r>
            <a:r>
              <a:rPr sz="1000" b="1" spc="-225" dirty="0">
                <a:latin typeface="Times New Roman"/>
                <a:cs typeface="Times New Roman"/>
              </a:rPr>
              <a:t>ق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310" dirty="0">
                <a:latin typeface="Times New Roman"/>
                <a:cs typeface="Times New Roman"/>
              </a:rPr>
              <a:t>Γ</a:t>
            </a:r>
            <a:r>
              <a:rPr sz="1000" b="1" spc="-459" dirty="0">
                <a:latin typeface="Times New Roman"/>
                <a:cs typeface="Times New Roman"/>
              </a:rPr>
              <a:t>Ω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225" dirty="0">
                <a:latin typeface="Times New Roman"/>
                <a:cs typeface="Times New Roman"/>
              </a:rPr>
              <a:t>ع</a:t>
            </a:r>
            <a:r>
              <a:rPr sz="1000" b="1" spc="-19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50" dirty="0">
                <a:latin typeface="Times New Roman"/>
                <a:cs typeface="Times New Roman"/>
              </a:rPr>
              <a:t> </a:t>
            </a:r>
            <a:r>
              <a:rPr sz="1000" b="1" spc="-25" dirty="0">
                <a:latin typeface="Times New Roman"/>
                <a:cs typeface="Times New Roman"/>
              </a:rPr>
              <a:t>ϥأ</a:t>
            </a:r>
            <a:r>
              <a:rPr sz="1000" b="1" spc="35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ϰ</a:t>
            </a:r>
            <a:r>
              <a:rPr sz="1000" b="1" spc="-114" dirty="0">
                <a:latin typeface="Times New Roman"/>
                <a:cs typeface="Times New Roman"/>
              </a:rPr>
              <a:t>ل</a:t>
            </a:r>
            <a:r>
              <a:rPr sz="1000" b="1" spc="-120" dirty="0">
                <a:latin typeface="Times New Roman"/>
                <a:cs typeface="Times New Roman"/>
              </a:rPr>
              <a:t>·</a:t>
            </a:r>
            <a:r>
              <a:rPr sz="1000" b="1" spc="35" dirty="0">
                <a:latin typeface="Times New Roman"/>
                <a:cs typeface="Times New Roman"/>
              </a:rPr>
              <a:t> </a:t>
            </a:r>
            <a:r>
              <a:rPr sz="1000" b="1" spc="-360" dirty="0">
                <a:latin typeface="Times New Roman"/>
                <a:cs typeface="Times New Roman"/>
              </a:rPr>
              <a:t>Ύھي</a:t>
            </a:r>
            <a:r>
              <a:rPr sz="1000" b="1" spc="-420" dirty="0">
                <a:latin typeface="Times New Roman"/>
                <a:cs typeface="Times New Roman"/>
              </a:rPr>
              <a:t>ف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210" dirty="0">
                <a:latin typeface="Times New Roman"/>
                <a:cs typeface="Times New Roman"/>
              </a:rPr>
              <a:t>έ</a:t>
            </a:r>
            <a:r>
              <a:rPr sz="1000" b="1" spc="-430" dirty="0">
                <a:latin typeface="Times New Roman"/>
                <a:cs typeface="Times New Roman"/>
              </a:rPr>
              <a:t>Ύ</a:t>
            </a:r>
            <a:r>
              <a:rPr sz="1000" b="1" spc="-295" dirty="0">
                <a:latin typeface="Times New Roman"/>
                <a:cs typeface="Times New Roman"/>
              </a:rPr>
              <a:t>ش</a:t>
            </a:r>
            <a:r>
              <a:rPr sz="1000" b="1" spc="-5" dirty="0">
                <a:latin typeface="Times New Roman"/>
                <a:cs typeface="Times New Roman"/>
              </a:rPr>
              <a:t>أ</a:t>
            </a:r>
            <a:r>
              <a:rPr sz="1000" b="1" spc="40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،</a:t>
            </a:r>
            <a:r>
              <a:rPr sz="1000" b="1" spc="-35" dirty="0">
                <a:latin typeface="Times New Roman"/>
                <a:cs typeface="Times New Roman"/>
              </a:rPr>
              <a:t>"</a:t>
            </a:r>
            <a:r>
              <a:rPr sz="1500" b="1" spc="30" baseline="2777" dirty="0">
                <a:latin typeface="Times New Roman"/>
                <a:cs typeface="Times New Roman"/>
              </a:rPr>
              <a:t>ا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395" dirty="0">
                <a:latin typeface="Times New Roman"/>
                <a:cs typeface="Times New Roman"/>
              </a:rPr>
              <a:t>Ϋ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325" dirty="0">
                <a:latin typeface="Times New Roman"/>
                <a:cs typeface="Times New Roman"/>
              </a:rPr>
              <a:t>Ϥ</a:t>
            </a:r>
            <a:r>
              <a:rPr sz="1000" b="1" spc="-280" dirty="0">
                <a:latin typeface="Times New Roman"/>
                <a:cs typeface="Times New Roman"/>
              </a:rPr>
              <a:t>ن</a:t>
            </a:r>
            <a:r>
              <a:rPr sz="1000" b="1" spc="5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220" dirty="0">
                <a:latin typeface="Times New Roman"/>
                <a:cs typeface="Times New Roman"/>
              </a:rPr>
              <a:t>ع</a:t>
            </a:r>
            <a:r>
              <a:rPr sz="1000" b="1" spc="-295" dirty="0">
                <a:latin typeface="Times New Roman"/>
                <a:cs typeface="Times New Roman"/>
              </a:rPr>
              <a:t>Ϥ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5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85" dirty="0">
                <a:latin typeface="Times New Roman"/>
                <a:cs typeface="Times New Roman"/>
              </a:rPr>
              <a:t>ع</a:t>
            </a:r>
            <a:r>
              <a:rPr sz="1000" b="1" spc="-60" dirty="0">
                <a:latin typeface="Times New Roman"/>
                <a:cs typeface="Times New Roman"/>
              </a:rPr>
              <a:t>م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60" dirty="0">
                <a:latin typeface="Times New Roman"/>
                <a:cs typeface="Times New Roman"/>
              </a:rPr>
              <a:t>ج</a:t>
            </a:r>
            <a:r>
              <a:rPr sz="1000" b="1" spc="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:</a:t>
            </a:r>
            <a:r>
              <a:rPr sz="1000" b="1" spc="-20" dirty="0">
                <a:latin typeface="Times New Roman"/>
                <a:cs typeface="Times New Roman"/>
              </a:rPr>
              <a:t>Ε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430" dirty="0">
                <a:latin typeface="Times New Roman"/>
                <a:cs typeface="Times New Roman"/>
              </a:rPr>
              <a:t>ص</a:t>
            </a:r>
            <a:r>
              <a:rPr sz="1000" b="1" spc="-254" dirty="0">
                <a:latin typeface="Times New Roman"/>
                <a:cs typeface="Times New Roman"/>
              </a:rPr>
              <a:t>ت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780" dirty="0">
                <a:latin typeface="Times New Roman"/>
                <a:cs typeface="Times New Roman"/>
              </a:rPr>
              <a:t>΍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spc="40" dirty="0">
                <a:latin typeface="Times New Roman"/>
                <a:cs typeface="Times New Roman"/>
              </a:rPr>
              <a:t> </a:t>
            </a:r>
            <a:r>
              <a:rPr sz="1000" b="1" spc="-20" dirty="0">
                <a:latin typeface="Times New Roman"/>
                <a:cs typeface="Times New Roman"/>
              </a:rPr>
              <a:t>Ε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35" dirty="0">
                <a:latin typeface="Times New Roman"/>
                <a:cs typeface="Times New Roman"/>
              </a:rPr>
              <a:t> 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25" dirty="0">
                <a:latin typeface="Times New Roman"/>
                <a:cs typeface="Times New Roman"/>
              </a:rPr>
              <a:t>Ϝت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ϰ</a:t>
            </a:r>
            <a:r>
              <a:rPr sz="1000" b="1" spc="-325" dirty="0">
                <a:latin typeface="Times New Roman"/>
                <a:cs typeface="Times New Roman"/>
              </a:rPr>
              <a:t>Ϡ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235" dirty="0">
                <a:latin typeface="Times New Roman"/>
                <a:cs typeface="Times New Roman"/>
              </a:rPr>
              <a:t>ي</a:t>
            </a:r>
            <a:r>
              <a:rPr sz="1000" b="1" spc="-290" dirty="0">
                <a:latin typeface="Times New Roman"/>
                <a:cs typeface="Times New Roman"/>
              </a:rPr>
              <a:t>ف</a:t>
            </a:r>
            <a:r>
              <a:rPr sz="1000" b="1" spc="55" dirty="0">
                <a:latin typeface="Times New Roman"/>
                <a:cs typeface="Times New Roman"/>
              </a:rPr>
              <a:t> </a:t>
            </a:r>
            <a:r>
              <a:rPr sz="1000" b="1" spc="180" dirty="0">
                <a:latin typeface="Times New Roman"/>
                <a:cs typeface="Times New Roman"/>
              </a:rPr>
              <a:t>Ε</a:t>
            </a:r>
            <a:r>
              <a:rPr sz="1000" b="1" spc="60" dirty="0">
                <a:latin typeface="Times New Roman"/>
                <a:cs typeface="Times New Roman"/>
              </a:rPr>
              <a:t>ا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90" dirty="0">
                <a:latin typeface="Times New Roman"/>
                <a:cs typeface="Times New Roman"/>
              </a:rPr>
              <a:t>ص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400" dirty="0">
                <a:latin typeface="Times New Roman"/>
                <a:cs typeface="Times New Roman"/>
              </a:rPr>
              <a:t>΍و</a:t>
            </a:r>
            <a:r>
              <a:rPr sz="1000" b="1" spc="55" dirty="0">
                <a:latin typeface="Times New Roman"/>
                <a:cs typeface="Times New Roman"/>
              </a:rPr>
              <a:t> </a:t>
            </a:r>
            <a:r>
              <a:rPr sz="1000" b="1" spc="-20" dirty="0">
                <a:latin typeface="Times New Roman"/>
                <a:cs typeface="Times New Roman"/>
              </a:rPr>
              <a:t>Ε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55" dirty="0">
                <a:latin typeface="Times New Roman"/>
                <a:cs typeface="Times New Roman"/>
              </a:rPr>
              <a:t>م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515" dirty="0">
                <a:latin typeface="Times New Roman"/>
                <a:cs typeface="Times New Roman"/>
              </a:rPr>
              <a:t>Ϡ</a:t>
            </a:r>
            <a:r>
              <a:rPr sz="1000" b="1" spc="-220" dirty="0">
                <a:latin typeface="Times New Roman"/>
                <a:cs typeface="Times New Roman"/>
              </a:rPr>
              <a:t>ع</a:t>
            </a:r>
            <a:r>
              <a:rPr sz="1000" b="1" spc="-295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75" dirty="0">
                <a:latin typeface="Times New Roman"/>
                <a:cs typeface="Times New Roman"/>
              </a:rPr>
              <a:t> 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25" dirty="0">
                <a:latin typeface="Times New Roman"/>
                <a:cs typeface="Times New Roman"/>
              </a:rPr>
              <a:t>Ϝت</a:t>
            </a:r>
            <a:r>
              <a:rPr sz="1000" b="1" spc="70" dirty="0">
                <a:latin typeface="Times New Roman"/>
                <a:cs typeface="Times New Roman"/>
              </a:rPr>
              <a:t> </a:t>
            </a:r>
            <a:r>
              <a:rPr sz="1000" b="1" spc="-30" dirty="0">
                <a:latin typeface="Times New Roman"/>
                <a:cs typeface="Times New Roman"/>
              </a:rPr>
              <a:t>ج</a:t>
            </a:r>
            <a:r>
              <a:rPr sz="1000" b="1" spc="55" dirty="0">
                <a:latin typeface="Times New Roman"/>
                <a:cs typeface="Times New Roman"/>
              </a:rPr>
              <a:t>م</a:t>
            </a:r>
            <a:r>
              <a:rPr sz="1000" b="1" spc="-465" dirty="0">
                <a:latin typeface="Times New Roman"/>
                <a:cs typeface="Times New Roman"/>
              </a:rPr>
              <a:t>Ω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عم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125" dirty="0">
                <a:latin typeface="Times New Roman"/>
                <a:cs typeface="Times New Roman"/>
              </a:rPr>
              <a:t>نϜلو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30" dirty="0">
                <a:latin typeface="Times New Roman"/>
                <a:cs typeface="Times New Roman"/>
              </a:rPr>
              <a:t>خ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7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...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"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70" dirty="0">
                <a:latin typeface="Times New Roman"/>
                <a:cs typeface="Times New Roman"/>
              </a:rPr>
              <a:t>ي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290" dirty="0">
                <a:latin typeface="Times New Roman"/>
                <a:cs typeface="Times New Roman"/>
              </a:rPr>
              <a:t>عت</a:t>
            </a:r>
            <a:r>
              <a:rPr sz="1000" b="1" spc="7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5" dirty="0">
                <a:latin typeface="Times New Roman"/>
                <a:cs typeface="Times New Roman"/>
              </a:rPr>
              <a:t>ط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300" dirty="0">
                <a:latin typeface="Times New Roman"/>
                <a:cs typeface="Times New Roman"/>
              </a:rPr>
              <a:t>س</a:t>
            </a:r>
            <a:r>
              <a:rPr sz="1000" b="1" spc="80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"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"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450" dirty="0">
                <a:latin typeface="Times New Roman"/>
                <a:cs typeface="Times New Roman"/>
              </a:rPr>
              <a:t>ف</a:t>
            </a:r>
            <a:r>
              <a:rPr sz="1000" b="1" spc="-195" dirty="0">
                <a:latin typeface="Times New Roman"/>
                <a:cs typeface="Times New Roman"/>
              </a:rPr>
              <a:t>ήع</a:t>
            </a:r>
            <a:r>
              <a:rPr sz="1000" b="1" spc="-260" dirty="0">
                <a:latin typeface="Times New Roman"/>
                <a:cs typeface="Times New Roman"/>
              </a:rPr>
              <a:t>Ϥ</a:t>
            </a:r>
            <a:r>
              <a:rPr sz="1000" b="1" spc="-515" dirty="0">
                <a:latin typeface="Times New Roman"/>
                <a:cs typeface="Times New Roman"/>
              </a:rPr>
              <a:t>Ϡ</a:t>
            </a:r>
            <a:r>
              <a:rPr sz="1000" b="1" spc="-225" dirty="0">
                <a:latin typeface="Times New Roman"/>
                <a:cs typeface="Times New Roman"/>
              </a:rPr>
              <a:t>ل</a:t>
            </a:r>
            <a:r>
              <a:rPr sz="1000" b="1" spc="70" dirty="0">
                <a:latin typeface="Times New Roman"/>
                <a:cs typeface="Times New Roman"/>
              </a:rPr>
              <a:t> 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dirty="0">
                <a:latin typeface="Times New Roman"/>
                <a:cs typeface="Times New Roman"/>
              </a:rPr>
              <a:t>ع</a:t>
            </a:r>
            <a:r>
              <a:rPr sz="1000" b="1" spc="45" dirty="0">
                <a:latin typeface="Times New Roman"/>
                <a:cs typeface="Times New Roman"/>
              </a:rPr>
              <a:t>ί</a:t>
            </a:r>
            <a:r>
              <a:rPr sz="1000" b="1" spc="60" dirty="0">
                <a:latin typeface="Times New Roman"/>
                <a:cs typeface="Times New Roman"/>
              </a:rPr>
              <a:t>و</a:t>
            </a:r>
            <a:r>
              <a:rPr sz="1000" b="1" spc="55" dirty="0">
                <a:latin typeface="Times New Roman"/>
                <a:cs typeface="Times New Roman"/>
              </a:rPr>
              <a:t>م</a:t>
            </a:r>
            <a:r>
              <a:rPr sz="1000" b="1" spc="-10" dirty="0">
                <a:latin typeface="Times New Roman"/>
                <a:cs typeface="Times New Roman"/>
              </a:rPr>
              <a:t>"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6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"</a:t>
            </a:r>
            <a:r>
              <a:rPr sz="1000" b="1" spc="70" dirty="0">
                <a:latin typeface="Times New Roman"/>
                <a:cs typeface="Times New Roman"/>
              </a:rPr>
              <a:t>ه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37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نع</a:t>
            </a:r>
            <a:r>
              <a:rPr sz="1000" b="1" spc="75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ϝ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280" dirty="0">
                <a:latin typeface="Times New Roman"/>
                <a:cs typeface="Times New Roman"/>
              </a:rPr>
              <a:t>Ά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50" dirty="0">
                <a:latin typeface="Times New Roman"/>
                <a:cs typeface="Times New Roman"/>
              </a:rPr>
              <a:t>م</a:t>
            </a:r>
            <a:r>
              <a:rPr sz="1000" b="1" spc="3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ل</a:t>
            </a:r>
            <a:r>
              <a:rPr sz="1000" b="1" spc="-229" dirty="0">
                <a:latin typeface="Times New Roman"/>
                <a:cs typeface="Times New Roman"/>
              </a:rPr>
              <a:t>Ϝ</a:t>
            </a:r>
            <a:r>
              <a:rPr sz="1000" b="1" spc="-330" dirty="0">
                <a:latin typeface="Times New Roman"/>
                <a:cs typeface="Times New Roman"/>
              </a:rPr>
              <a:t>ش</a:t>
            </a:r>
            <a:r>
              <a:rPr sz="1000" b="1" spc="-385" dirty="0">
                <a:latin typeface="Times New Roman"/>
                <a:cs typeface="Times New Roman"/>
              </a:rPr>
              <a:t>ب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0" dirty="0">
                <a:latin typeface="Times New Roman"/>
                <a:cs typeface="Times New Roman"/>
              </a:rPr>
              <a:t>م</a:t>
            </a:r>
            <a:r>
              <a:rPr sz="1000" b="1" spc="-30" dirty="0">
                <a:latin typeface="Times New Roman"/>
                <a:cs typeface="Times New Roman"/>
              </a:rPr>
              <a:t>ھ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120" dirty="0">
                <a:latin typeface="Times New Roman"/>
                <a:cs typeface="Times New Roman"/>
              </a:rPr>
              <a:t>·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75" dirty="0">
                <a:latin typeface="Times New Roman"/>
                <a:cs typeface="Times New Roman"/>
              </a:rPr>
              <a:t>ήظ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85" dirty="0">
                <a:latin typeface="Times New Roman"/>
                <a:cs typeface="Times New Roman"/>
              </a:rPr>
              <a:t>ي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75" dirty="0">
                <a:latin typeface="Times New Roman"/>
                <a:cs typeface="Times New Roman"/>
              </a:rPr>
              <a:t>Ώلطل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105" dirty="0">
                <a:latin typeface="Times New Roman"/>
                <a:cs typeface="Times New Roman"/>
              </a:rPr>
              <a:t>ϥأ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10" dirty="0">
                <a:latin typeface="Times New Roman"/>
                <a:cs typeface="Times New Roman"/>
              </a:rPr>
              <a:t>΍</a:t>
            </a:r>
            <a:r>
              <a:rPr sz="1500" b="1" spc="-7" baseline="2777" dirty="0">
                <a:latin typeface="Times New Roman"/>
                <a:cs typeface="Times New Roman"/>
              </a:rPr>
              <a:t>ا</a:t>
            </a:r>
            <a:r>
              <a:rPr sz="1500" b="1" spc="-52" baseline="2777" dirty="0">
                <a:latin typeface="Times New Roman"/>
                <a:cs typeface="Times New Roman"/>
              </a:rPr>
              <a:t> </a:t>
            </a:r>
            <a:r>
              <a:rPr sz="1000" b="1" spc="-145" dirty="0">
                <a:latin typeface="Times New Roman"/>
                <a:cs typeface="Times New Roman"/>
              </a:rPr>
              <a:t>ή</a:t>
            </a:r>
            <a:r>
              <a:rPr sz="1000" b="1" spc="-15" dirty="0">
                <a:latin typeface="Times New Roman"/>
                <a:cs typeface="Times New Roman"/>
              </a:rPr>
              <a:t>ظ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dirty="0">
                <a:latin typeface="Times New Roman"/>
                <a:cs typeface="Times New Roman"/>
              </a:rPr>
              <a:t>   ،</a:t>
            </a:r>
            <a:r>
              <a:rPr sz="1000" b="1" spc="-170" dirty="0">
                <a:latin typeface="Times New Roman"/>
                <a:cs typeface="Times New Roman"/>
              </a:rPr>
              <a:t>م</a:t>
            </a:r>
            <a:r>
              <a:rPr sz="1000" b="1" spc="-360" dirty="0">
                <a:latin typeface="Times New Roman"/>
                <a:cs typeface="Times New Roman"/>
              </a:rPr>
              <a:t>Ϡ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310" dirty="0">
                <a:latin typeface="Times New Roman"/>
                <a:cs typeface="Times New Roman"/>
              </a:rPr>
              <a:t>Γ</a:t>
            </a:r>
            <a:r>
              <a:rPr sz="1000" b="1" spc="-75" dirty="0">
                <a:latin typeface="Times New Roman"/>
                <a:cs typeface="Times New Roman"/>
              </a:rPr>
              <a:t>ήط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00" dirty="0">
                <a:latin typeface="Times New Roman"/>
                <a:cs typeface="Times New Roman"/>
              </a:rPr>
              <a:t>س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نع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100" dirty="0">
                <a:latin typeface="Times New Roman"/>
                <a:cs typeface="Times New Roman"/>
              </a:rPr>
              <a:t>ήخ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80" dirty="0">
                <a:latin typeface="Times New Roman"/>
                <a:cs typeface="Times New Roman"/>
              </a:rPr>
              <a:t>ϕή</a:t>
            </a:r>
            <a:r>
              <a:rPr sz="1000" b="1" spc="-15" dirty="0">
                <a:latin typeface="Times New Roman"/>
                <a:cs typeface="Times New Roman"/>
              </a:rPr>
              <a:t>ط</a:t>
            </a:r>
            <a:r>
              <a:rPr sz="1000" b="1" spc="-385" dirty="0">
                <a:latin typeface="Times New Roman"/>
                <a:cs typeface="Times New Roman"/>
              </a:rPr>
              <a:t>ب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ب</a:t>
            </a:r>
            <a:r>
              <a:rPr sz="1000" b="1" spc="-100" dirty="0">
                <a:latin typeface="Times New Roman"/>
                <a:cs typeface="Times New Roman"/>
              </a:rPr>
              <a:t>ل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5" dirty="0">
                <a:latin typeface="Times New Roman"/>
                <a:cs typeface="Times New Roman"/>
              </a:rPr>
              <a:t>ط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ϝ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50" dirty="0">
                <a:latin typeface="Times New Roman"/>
                <a:cs typeface="Times New Roman"/>
              </a:rPr>
              <a:t>م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459" dirty="0">
                <a:latin typeface="Times New Roman"/>
                <a:cs typeface="Times New Roman"/>
              </a:rPr>
              <a:t>ف</a:t>
            </a:r>
            <a:r>
              <a:rPr sz="1000" b="1" spc="-165" dirty="0">
                <a:latin typeface="Times New Roman"/>
                <a:cs typeface="Times New Roman"/>
              </a:rPr>
              <a:t>ή</a:t>
            </a:r>
            <a:r>
              <a:rPr sz="1000" b="1" spc="-150" dirty="0">
                <a:latin typeface="Times New Roman"/>
                <a:cs typeface="Times New Roman"/>
              </a:rPr>
              <a:t>ع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65" dirty="0">
                <a:latin typeface="Times New Roman"/>
                <a:cs typeface="Times New Roman"/>
              </a:rPr>
              <a:t>έ</a:t>
            </a:r>
            <a:r>
              <a:rPr sz="1000" b="1" spc="-310" dirty="0">
                <a:latin typeface="Times New Roman"/>
                <a:cs typeface="Times New Roman"/>
              </a:rPr>
              <a:t>Ω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125" dirty="0">
                <a:latin typeface="Times New Roman"/>
                <a:cs typeface="Times New Roman"/>
              </a:rPr>
              <a:t>صم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35" dirty="0">
                <a:latin typeface="Times New Roman"/>
                <a:cs typeface="Times New Roman"/>
              </a:rPr>
              <a:t>ت</a:t>
            </a:r>
            <a:r>
              <a:rPr sz="1000" b="1" spc="-25" dirty="0">
                <a:latin typeface="Times New Roman"/>
                <a:cs typeface="Times New Roman"/>
              </a:rPr>
              <a:t>ح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155" dirty="0">
                <a:latin typeface="Times New Roman"/>
                <a:cs typeface="Times New Roman"/>
              </a:rPr>
              <a:t>صأ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330" dirty="0">
                <a:latin typeface="Times New Roman"/>
                <a:cs typeface="Times New Roman"/>
              </a:rPr>
              <a:t>΍έ</a:t>
            </a:r>
            <a:r>
              <a:rPr sz="1000" b="1" spc="-185" dirty="0">
                <a:latin typeface="Times New Roman"/>
                <a:cs typeface="Times New Roman"/>
              </a:rPr>
              <a:t>Ϊ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ϝ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90" dirty="0">
                <a:latin typeface="Times New Roman"/>
                <a:cs typeface="Times New Roman"/>
              </a:rPr>
              <a:t>ص</a:t>
            </a:r>
            <a:r>
              <a:rPr sz="1000" b="1" spc="-385" dirty="0">
                <a:latin typeface="Times New Roman"/>
                <a:cs typeface="Times New Roman"/>
              </a:rPr>
              <a:t>ϔ</a:t>
            </a:r>
            <a:r>
              <a:rPr sz="1000" b="1" spc="-245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-200" dirty="0">
                <a:latin typeface="Times New Roman"/>
                <a:cs typeface="Times New Roman"/>
              </a:rPr>
              <a:t> </a:t>
            </a:r>
            <a:r>
              <a:rPr sz="1000" b="1" spc="-135" dirty="0">
                <a:latin typeface="Times New Roman"/>
                <a:cs typeface="Times New Roman"/>
              </a:rPr>
              <a:t>ή</a:t>
            </a:r>
            <a:r>
              <a:rPr sz="1000" b="1" spc="-15" dirty="0">
                <a:latin typeface="Times New Roman"/>
                <a:cs typeface="Times New Roman"/>
              </a:rPr>
              <a:t>ظ</a:t>
            </a:r>
            <a:r>
              <a:rPr sz="1000" b="1" spc="-265" dirty="0">
                <a:latin typeface="Times New Roman"/>
                <a:cs typeface="Times New Roman"/>
              </a:rPr>
              <a:t>ن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310" dirty="0">
                <a:latin typeface="Times New Roman"/>
                <a:cs typeface="Times New Roman"/>
              </a:rPr>
              <a:t>Γ</a:t>
            </a:r>
            <a:r>
              <a:rPr sz="1000" b="1" spc="-459" dirty="0">
                <a:latin typeface="Times New Roman"/>
                <a:cs typeface="Times New Roman"/>
              </a:rPr>
              <a:t>Ω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65" dirty="0">
                <a:latin typeface="Times New Roman"/>
                <a:cs typeface="Times New Roman"/>
              </a:rPr>
              <a:t>ع·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95" dirty="0">
                <a:latin typeface="Times New Roman"/>
                <a:cs typeface="Times New Roman"/>
              </a:rPr>
              <a:t>مت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285" dirty="0">
                <a:latin typeface="Times New Roman"/>
                <a:cs typeface="Times New Roman"/>
              </a:rPr>
              <a:t>ق</a:t>
            </a:r>
            <a:r>
              <a:rPr sz="1000" b="1" spc="-455" dirty="0">
                <a:latin typeface="Times New Roman"/>
                <a:cs typeface="Times New Roman"/>
              </a:rPr>
              <a:t>ف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،</a:t>
            </a:r>
            <a:r>
              <a:rPr sz="1000" b="1" spc="-20" dirty="0">
                <a:latin typeface="Times New Roman"/>
                <a:cs typeface="Times New Roman"/>
              </a:rPr>
              <a:t>Ε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430" dirty="0">
                <a:latin typeface="Times New Roman"/>
                <a:cs typeface="Times New Roman"/>
              </a:rPr>
              <a:t>ص</a:t>
            </a:r>
            <a:r>
              <a:rPr sz="1000" b="1" spc="-254" dirty="0">
                <a:latin typeface="Times New Roman"/>
                <a:cs typeface="Times New Roman"/>
              </a:rPr>
              <a:t>ت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780" dirty="0">
                <a:latin typeface="Times New Roman"/>
                <a:cs typeface="Times New Roman"/>
              </a:rPr>
              <a:t>΍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290" dirty="0">
                <a:latin typeface="Times New Roman"/>
                <a:cs typeface="Times New Roman"/>
              </a:rPr>
              <a:t>Ε</a:t>
            </a:r>
            <a:r>
              <a:rPr sz="1000" b="1" spc="-370" dirty="0">
                <a:latin typeface="Times New Roman"/>
                <a:cs typeface="Times New Roman"/>
              </a:rPr>
              <a:t>Ύ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25" dirty="0">
                <a:latin typeface="Times New Roman"/>
                <a:cs typeface="Times New Roman"/>
              </a:rPr>
              <a:t> 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15" dirty="0">
                <a:latin typeface="Times New Roman"/>
                <a:cs typeface="Times New Roman"/>
              </a:rPr>
              <a:t>Ϝ</a:t>
            </a:r>
            <a:r>
              <a:rPr sz="1000" b="1" spc="-330" dirty="0">
                <a:latin typeface="Times New Roman"/>
                <a:cs typeface="Times New Roman"/>
              </a:rPr>
              <a:t>ت</a:t>
            </a:r>
            <a:r>
              <a:rPr sz="1000" b="1" spc="-385" dirty="0">
                <a:latin typeface="Times New Roman"/>
                <a:cs typeface="Times New Roman"/>
              </a:rPr>
              <a:t>ب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م</a:t>
            </a:r>
            <a:r>
              <a:rPr sz="1000" b="1" spc="-20" dirty="0">
                <a:latin typeface="Times New Roman"/>
                <a:cs typeface="Times New Roman"/>
              </a:rPr>
              <a:t>ھ</a:t>
            </a:r>
            <a:r>
              <a:rPr sz="1000" b="1" spc="-380" dirty="0">
                <a:latin typeface="Times New Roman"/>
                <a:cs typeface="Times New Roman"/>
              </a:rPr>
              <a:t>تي</a:t>
            </a:r>
            <a:r>
              <a:rPr sz="1000" b="1" spc="-420" dirty="0">
                <a:latin typeface="Times New Roman"/>
                <a:cs typeface="Times New Roman"/>
              </a:rPr>
              <a:t>΍έΩ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204" dirty="0">
                <a:latin typeface="Times New Roman"/>
                <a:cs typeface="Times New Roman"/>
              </a:rPr>
              <a:t>بΒ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385" dirty="0">
                <a:latin typeface="Times New Roman"/>
                <a:cs typeface="Times New Roman"/>
              </a:rPr>
              <a:t>ب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150" dirty="0">
                <a:latin typeface="Times New Roman"/>
                <a:cs typeface="Times New Roman"/>
              </a:rPr>
              <a:t>د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310" dirty="0">
                <a:latin typeface="Times New Roman"/>
                <a:cs typeface="Times New Roman"/>
              </a:rPr>
              <a:t>ق</a:t>
            </a:r>
            <a:r>
              <a:rPr sz="1000" b="1" spc="-200" dirty="0">
                <a:latin typeface="Times New Roman"/>
                <a:cs typeface="Times New Roman"/>
              </a:rPr>
              <a:t>ή</a:t>
            </a:r>
            <a:r>
              <a:rPr sz="1000" b="1" spc="-165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25" dirty="0">
                <a:latin typeface="Times New Roman"/>
                <a:cs typeface="Times New Roman"/>
              </a:rPr>
              <a:t>ρ</a:t>
            </a:r>
            <a:r>
              <a:rPr sz="1000" b="1" spc="-780" dirty="0">
                <a:latin typeface="Times New Roman"/>
                <a:cs typeface="Times New Roman"/>
              </a:rPr>
              <a:t>΍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165" dirty="0">
                <a:latin typeface="Times New Roman"/>
                <a:cs typeface="Times New Roman"/>
              </a:rPr>
              <a:t>د</a:t>
            </a:r>
            <a:r>
              <a:rPr sz="1000" b="1" spc="-5" dirty="0">
                <a:latin typeface="Times New Roman"/>
                <a:cs typeface="Times New Roman"/>
              </a:rPr>
              <a:t>،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150" dirty="0">
                <a:latin typeface="Times New Roman"/>
                <a:cs typeface="Times New Roman"/>
              </a:rPr>
              <a:t>د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290" dirty="0">
                <a:latin typeface="Times New Roman"/>
                <a:cs typeface="Times New Roman"/>
              </a:rPr>
              <a:t>Ε</a:t>
            </a:r>
            <a:r>
              <a:rPr sz="1000" b="1" spc="-380" dirty="0">
                <a:latin typeface="Times New Roman"/>
                <a:cs typeface="Times New Roman"/>
              </a:rPr>
              <a:t>Ύ</a:t>
            </a:r>
            <a:r>
              <a:rPr sz="1000" b="1" spc="-285" dirty="0">
                <a:latin typeface="Times New Roman"/>
                <a:cs typeface="Times New Roman"/>
              </a:rPr>
              <a:t>ش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95" dirty="0">
                <a:latin typeface="Times New Roman"/>
                <a:cs typeface="Times New Roman"/>
              </a:rPr>
              <a:t>ش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لي</a:t>
            </a:r>
            <a:r>
              <a:rPr sz="1000" b="1" spc="-150" dirty="0">
                <a:latin typeface="Times New Roman"/>
                <a:cs typeface="Times New Roman"/>
              </a:rPr>
              <a:t>ج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150" dirty="0">
                <a:latin typeface="Times New Roman"/>
                <a:cs typeface="Times New Roman"/>
              </a:rPr>
              <a:t>د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0" dirty="0">
                <a:latin typeface="Times New Roman"/>
                <a:cs typeface="Times New Roman"/>
              </a:rPr>
              <a:t>م</a:t>
            </a:r>
            <a:r>
              <a:rPr sz="1000" b="1" spc="-30" dirty="0">
                <a:latin typeface="Times New Roman"/>
                <a:cs typeface="Times New Roman"/>
              </a:rPr>
              <a:t>ھ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5" dirty="0">
                <a:latin typeface="Times New Roman"/>
                <a:cs typeface="Times New Roman"/>
              </a:rPr>
              <a:t>أ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ϰ</a:t>
            </a:r>
            <a:r>
              <a:rPr sz="1000" b="1" spc="-325" dirty="0">
                <a:latin typeface="Times New Roman"/>
                <a:cs typeface="Times New Roman"/>
              </a:rPr>
              <a:t>Ϡ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spc="25" dirty="0">
                <a:latin typeface="Times New Roman"/>
                <a:cs typeface="Times New Roman"/>
              </a:rPr>
              <a:t> </a:t>
            </a:r>
            <a:r>
              <a:rPr sz="1000" b="1" spc="-330" dirty="0">
                <a:latin typeface="Times New Roman"/>
                <a:cs typeface="Times New Roman"/>
              </a:rPr>
              <a:t>ϡ</a:t>
            </a:r>
            <a:r>
              <a:rPr sz="1000" b="1" spc="-520" dirty="0">
                <a:latin typeface="Times New Roman"/>
                <a:cs typeface="Times New Roman"/>
              </a:rPr>
              <a:t>Ύ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235" dirty="0">
                <a:latin typeface="Times New Roman"/>
                <a:cs typeface="Times New Roman"/>
              </a:rPr>
              <a:t>ي</a:t>
            </a:r>
            <a:r>
              <a:rPr sz="1000" b="1" spc="-290" dirty="0">
                <a:latin typeface="Times New Roman"/>
                <a:cs typeface="Times New Roman"/>
              </a:rPr>
              <a:t>ف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5" dirty="0">
                <a:latin typeface="Times New Roman"/>
                <a:cs typeface="Times New Roman"/>
              </a:rPr>
              <a:t>أ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غ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85" dirty="0">
                <a:latin typeface="Times New Roman"/>
                <a:cs typeface="Times New Roman"/>
              </a:rPr>
              <a:t>ك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55" dirty="0">
                <a:latin typeface="Times New Roman"/>
                <a:cs typeface="Times New Roman"/>
              </a:rPr>
              <a:t>ز</a:t>
            </a:r>
            <a:r>
              <a:rPr sz="1000" b="1" spc="-225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260" dirty="0">
                <a:latin typeface="Times New Roman"/>
                <a:cs typeface="Times New Roman"/>
              </a:rPr>
              <a:t>إ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00" dirty="0">
                <a:latin typeface="Times New Roman"/>
                <a:cs typeface="Times New Roman"/>
              </a:rPr>
              <a:t>غ</a:t>
            </a:r>
            <a:r>
              <a:rPr sz="1000" b="1" spc="-420" dirty="0">
                <a:latin typeface="Times New Roman"/>
                <a:cs typeface="Times New Roman"/>
              </a:rPr>
              <a:t>Ϡ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85" dirty="0">
                <a:latin typeface="Times New Roman"/>
                <a:cs typeface="Times New Roman"/>
              </a:rPr>
              <a:t>ي</a:t>
            </a:r>
            <a:r>
              <a:rPr sz="1000" b="1" spc="-200" dirty="0">
                <a:latin typeface="Times New Roman"/>
                <a:cs typeface="Times New Roman"/>
              </a:rPr>
              <a:t>Ϥ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50" dirty="0">
                <a:latin typeface="Times New Roman"/>
                <a:cs typeface="Times New Roman"/>
              </a:rPr>
              <a:t>م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145" dirty="0">
                <a:latin typeface="Times New Roman"/>
                <a:cs typeface="Times New Roman"/>
              </a:rPr>
              <a:t>ϱ</a:t>
            </a:r>
            <a:r>
              <a:rPr sz="1000" b="1" dirty="0">
                <a:latin typeface="Times New Roman"/>
                <a:cs typeface="Times New Roman"/>
              </a:rPr>
              <a:t>أέ </a:t>
            </a:r>
            <a:r>
              <a:rPr sz="1000" b="1" spc="-229" dirty="0">
                <a:latin typeface="Times New Roman"/>
                <a:cs typeface="Times New Roman"/>
              </a:rPr>
              <a:t>ء</a:t>
            </a:r>
            <a:r>
              <a:rPr sz="1000" b="1" spc="-425" dirty="0">
                <a:latin typeface="Times New Roman"/>
                <a:cs typeface="Times New Roman"/>
              </a:rPr>
              <a:t>Ύ</a:t>
            </a:r>
            <a:r>
              <a:rPr sz="1000" b="1" spc="-355" dirty="0">
                <a:latin typeface="Times New Roman"/>
                <a:cs typeface="Times New Roman"/>
              </a:rPr>
              <a:t>صق</a:t>
            </a:r>
            <a:r>
              <a:rPr sz="1000" b="1" spc="-270" dirty="0">
                <a:latin typeface="Times New Roman"/>
                <a:cs typeface="Times New Roman"/>
              </a:rPr>
              <a:t>ت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60" dirty="0">
                <a:latin typeface="Times New Roman"/>
                <a:cs typeface="Times New Roman"/>
              </a:rPr>
              <a:t>ه</a:t>
            </a:r>
            <a:r>
              <a:rPr sz="1000" b="1" spc="-370" dirty="0">
                <a:latin typeface="Times New Roman"/>
                <a:cs typeface="Times New Roman"/>
              </a:rPr>
              <a:t>ت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420" dirty="0">
                <a:latin typeface="Times New Roman"/>
                <a:cs typeface="Times New Roman"/>
              </a:rPr>
              <a:t>΍έΩ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ϝ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60" dirty="0">
                <a:latin typeface="Times New Roman"/>
                <a:cs typeface="Times New Roman"/>
              </a:rPr>
              <a:t>ح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60" dirty="0">
                <a:latin typeface="Times New Roman"/>
                <a:cs typeface="Times New Roman"/>
              </a:rPr>
              <a:t>ه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5" dirty="0">
                <a:latin typeface="Times New Roman"/>
                <a:cs typeface="Times New Roman"/>
              </a:rPr>
              <a:t>أ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ب</a:t>
            </a:r>
            <a:r>
              <a:rPr sz="1000" b="1" spc="-5" dirty="0">
                <a:latin typeface="Times New Roman"/>
                <a:cs typeface="Times New Roman"/>
              </a:rPr>
              <a:t>و .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380" dirty="0">
                <a:latin typeface="Times New Roman"/>
                <a:cs typeface="Times New Roman"/>
              </a:rPr>
              <a:t>ب</a:t>
            </a:r>
            <a:r>
              <a:rPr sz="1000" b="1" spc="-245" dirty="0">
                <a:latin typeface="Times New Roman"/>
                <a:cs typeface="Times New Roman"/>
              </a:rPr>
              <a:t>ή</a:t>
            </a:r>
            <a:r>
              <a:rPr sz="1000" b="1" spc="-275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ث</a:t>
            </a:r>
            <a:r>
              <a:rPr sz="1000" b="1" spc="-65" dirty="0">
                <a:latin typeface="Times New Roman"/>
                <a:cs typeface="Times New Roman"/>
              </a:rPr>
              <a:t>ح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ل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315" dirty="0">
                <a:latin typeface="Times New Roman"/>
                <a:cs typeface="Times New Roman"/>
              </a:rPr>
              <a:t>ق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20" dirty="0">
                <a:latin typeface="Times New Roman"/>
                <a:cs typeface="Times New Roman"/>
              </a:rPr>
              <a:t>نم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145" dirty="0">
                <a:latin typeface="Times New Roman"/>
                <a:cs typeface="Times New Roman"/>
              </a:rPr>
              <a:t>ϱ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335" dirty="0">
                <a:latin typeface="Times New Roman"/>
                <a:cs typeface="Times New Roman"/>
              </a:rPr>
              <a:t>ق</a:t>
            </a:r>
            <a:r>
              <a:rPr sz="1000" b="1" spc="-35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70" dirty="0">
                <a:latin typeface="Times New Roman"/>
                <a:cs typeface="Times New Roman"/>
              </a:rPr>
              <a:t>م</a:t>
            </a:r>
            <a:r>
              <a:rPr sz="1000" b="1" spc="-360" dirty="0">
                <a:latin typeface="Times New Roman"/>
                <a:cs typeface="Times New Roman"/>
              </a:rPr>
              <a:t>Ϡ</a:t>
            </a:r>
            <a:r>
              <a:rPr sz="1000" b="1" spc="-220" dirty="0">
                <a:latin typeface="Times New Roman"/>
                <a:cs typeface="Times New Roman"/>
              </a:rPr>
              <a:t>ع</a:t>
            </a:r>
            <a:r>
              <a:rPr sz="1000" b="1" spc="-295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έ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spc="-465" dirty="0">
                <a:latin typeface="Times New Roman"/>
                <a:cs typeface="Times New Roman"/>
              </a:rPr>
              <a:t>Ω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spc="-9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ل</a:t>
            </a:r>
            <a:r>
              <a:rPr sz="1000" b="1" spc="-370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65" dirty="0">
                <a:latin typeface="Times New Roman"/>
                <a:cs typeface="Times New Roman"/>
              </a:rPr>
              <a:t>ح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70" dirty="0">
                <a:latin typeface="Times New Roman"/>
                <a:cs typeface="Times New Roman"/>
              </a:rPr>
              <a:t> </a:t>
            </a:r>
            <a:r>
              <a:rPr sz="1000" b="1" spc="-25" dirty="0">
                <a:latin typeface="Times New Roman"/>
                <a:cs typeface="Times New Roman"/>
              </a:rPr>
              <a:t>ϥأ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5" dirty="0">
                <a:latin typeface="Times New Roman"/>
                <a:cs typeface="Times New Roman"/>
              </a:rPr>
              <a:t> </a:t>
            </a:r>
            <a:r>
              <a:rPr sz="1000" b="1" spc="-30" dirty="0">
                <a:latin typeface="Times New Roman"/>
                <a:cs typeface="Times New Roman"/>
              </a:rPr>
              <a:t>ح</a:t>
            </a:r>
            <a:r>
              <a:rPr sz="1000" b="1" spc="-215" dirty="0">
                <a:latin typeface="Times New Roman"/>
                <a:cs typeface="Times New Roman"/>
              </a:rPr>
              <a:t>ض</a:t>
            </a:r>
            <a:r>
              <a:rPr sz="1000" b="1" spc="-90" dirty="0">
                <a:latin typeface="Times New Roman"/>
                <a:cs typeface="Times New Roman"/>
              </a:rPr>
              <a:t>و</a:t>
            </a:r>
            <a:r>
              <a:rPr sz="1000" b="1" spc="-5" dirty="0">
                <a:latin typeface="Times New Roman"/>
                <a:cs typeface="Times New Roman"/>
              </a:rPr>
              <a:t>أو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7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،</a:t>
            </a:r>
            <a:r>
              <a:rPr sz="1000" b="1" spc="-215" dirty="0">
                <a:latin typeface="Times New Roman"/>
                <a:cs typeface="Times New Roman"/>
              </a:rPr>
              <a:t>Δ</a:t>
            </a:r>
            <a:r>
              <a:rPr sz="1000" b="1" spc="-220" dirty="0">
                <a:latin typeface="Times New Roman"/>
                <a:cs typeface="Times New Roman"/>
              </a:rPr>
              <a:t>ع</a:t>
            </a:r>
            <a:r>
              <a:rPr sz="1000" b="1" spc="-295" dirty="0">
                <a:latin typeface="Times New Roman"/>
                <a:cs typeface="Times New Roman"/>
              </a:rPr>
              <a:t>Ϥ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6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85" dirty="0">
                <a:latin typeface="Times New Roman"/>
                <a:cs typeface="Times New Roman"/>
              </a:rPr>
              <a:t>ع</a:t>
            </a:r>
            <a:r>
              <a:rPr sz="1000" b="1" spc="-60" dirty="0">
                <a:latin typeface="Times New Roman"/>
                <a:cs typeface="Times New Roman"/>
              </a:rPr>
              <a:t>م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60" dirty="0">
                <a:latin typeface="Times New Roman"/>
                <a:cs typeface="Times New Roman"/>
              </a:rPr>
              <a:t>ج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75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7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مھέ</a:t>
            </a:r>
            <a:r>
              <a:rPr sz="1000" b="1" spc="-550" dirty="0">
                <a:latin typeface="Times New Roman"/>
                <a:cs typeface="Times New Roman"/>
              </a:rPr>
              <a:t>΍</a:t>
            </a:r>
            <a:r>
              <a:rPr sz="1000" b="1" spc="-254" dirty="0">
                <a:latin typeface="Times New Roman"/>
                <a:cs typeface="Times New Roman"/>
              </a:rPr>
              <a:t>و</a:t>
            </a:r>
            <a:r>
              <a:rPr sz="1000" b="1" spc="-459" dirty="0">
                <a:latin typeface="Times New Roman"/>
                <a:cs typeface="Times New Roman"/>
              </a:rPr>
              <a:t>Ω</a:t>
            </a:r>
            <a:r>
              <a:rPr sz="1000" b="1" spc="-5" dirty="0">
                <a:latin typeface="Times New Roman"/>
                <a:cs typeface="Times New Roman"/>
              </a:rPr>
              <a:t>أ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0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ϰ</a:t>
            </a:r>
            <a:r>
              <a:rPr sz="1000" b="1" spc="-325" dirty="0">
                <a:latin typeface="Times New Roman"/>
                <a:cs typeface="Times New Roman"/>
              </a:rPr>
              <a:t>Ϡ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70" dirty="0">
                <a:latin typeface="Times New Roman"/>
                <a:cs typeface="Times New Roman"/>
              </a:rPr>
              <a:t> </a:t>
            </a:r>
            <a:r>
              <a:rPr sz="1000" b="1" spc="-135" dirty="0">
                <a:latin typeface="Times New Roman"/>
                <a:cs typeface="Times New Roman"/>
              </a:rPr>
              <a:t>ΕاΎ</a:t>
            </a:r>
            <a:r>
              <a:rPr sz="1000" b="1" spc="-430" dirty="0">
                <a:latin typeface="Times New Roman"/>
                <a:cs typeface="Times New Roman"/>
              </a:rPr>
              <a:t>ص</a:t>
            </a:r>
            <a:r>
              <a:rPr sz="1000" b="1" spc="-254" dirty="0">
                <a:latin typeface="Times New Roman"/>
                <a:cs typeface="Times New Roman"/>
              </a:rPr>
              <a:t>ت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780" dirty="0">
                <a:latin typeface="Times New Roman"/>
                <a:cs typeface="Times New Roman"/>
              </a:rPr>
              <a:t>΍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0" dirty="0">
                <a:latin typeface="Times New Roman"/>
                <a:cs typeface="Times New Roman"/>
              </a:rPr>
              <a:t> </a:t>
            </a:r>
            <a:r>
              <a:rPr sz="1000" b="1" spc="-20" dirty="0">
                <a:latin typeface="Times New Roman"/>
                <a:cs typeface="Times New Roman"/>
              </a:rPr>
              <a:t>Ε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0" dirty="0">
                <a:latin typeface="Times New Roman"/>
                <a:cs typeface="Times New Roman"/>
              </a:rPr>
              <a:t> 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25" dirty="0">
                <a:latin typeface="Times New Roman"/>
                <a:cs typeface="Times New Roman"/>
              </a:rPr>
              <a:t>Ϝت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70" dirty="0">
                <a:latin typeface="Times New Roman"/>
                <a:cs typeface="Times New Roman"/>
              </a:rPr>
              <a:t> </a:t>
            </a:r>
            <a:r>
              <a:rPr sz="1000" b="1" spc="70" dirty="0">
                <a:latin typeface="Times New Roman"/>
                <a:cs typeface="Times New Roman"/>
              </a:rPr>
              <a:t>ه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475" dirty="0">
                <a:latin typeface="Times New Roman"/>
                <a:cs typeface="Times New Roman"/>
              </a:rPr>
              <a:t>Ω</a:t>
            </a:r>
            <a:r>
              <a:rPr sz="1000" b="1" spc="-280" dirty="0">
                <a:latin typeface="Times New Roman"/>
                <a:cs typeface="Times New Roman"/>
              </a:rPr>
              <a:t>Ά</a:t>
            </a:r>
            <a:r>
              <a:rPr sz="1000" b="1" spc="-385" dirty="0">
                <a:latin typeface="Times New Roman"/>
                <a:cs typeface="Times New Roman"/>
              </a:rPr>
              <a:t>ت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60" dirty="0">
                <a:latin typeface="Times New Roman"/>
                <a:cs typeface="Times New Roman"/>
              </a:rPr>
              <a:t> </a:t>
            </a:r>
            <a:r>
              <a:rPr sz="1000" b="1" spc="-25" dirty="0">
                <a:latin typeface="Times New Roman"/>
                <a:cs typeface="Times New Roman"/>
              </a:rPr>
              <a:t>ϥأ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5" dirty="0">
                <a:latin typeface="Times New Roman"/>
                <a:cs typeface="Times New Roman"/>
              </a:rPr>
              <a:t> </a:t>
            </a:r>
            <a:r>
              <a:rPr sz="1000" b="1" spc="-240" dirty="0">
                <a:latin typeface="Times New Roman"/>
                <a:cs typeface="Times New Roman"/>
              </a:rPr>
              <a:t>نϜϤي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0" dirty="0">
                <a:latin typeface="Times New Roman"/>
                <a:cs typeface="Times New Roman"/>
              </a:rPr>
              <a:t> </a:t>
            </a:r>
            <a:r>
              <a:rPr sz="1000" b="1" spc="145" dirty="0">
                <a:latin typeface="Times New Roman"/>
                <a:cs typeface="Times New Roman"/>
              </a:rPr>
              <a:t>ϱ</a:t>
            </a:r>
            <a:r>
              <a:rPr sz="1000" b="1" spc="-229" dirty="0">
                <a:latin typeface="Times New Roman"/>
                <a:cs typeface="Times New Roman"/>
              </a:rPr>
              <a:t>ά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0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ل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ح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0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ή</a:t>
            </a:r>
            <a:r>
              <a:rPr sz="1000" b="1" spc="-275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ث</a:t>
            </a:r>
            <a:r>
              <a:rPr sz="1000" b="1" spc="10" dirty="0">
                <a:latin typeface="Times New Roman"/>
                <a:cs typeface="Times New Roman"/>
              </a:rPr>
              <a:t>أ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-200" dirty="0">
                <a:latin typeface="Times New Roman"/>
                <a:cs typeface="Times New Roman"/>
              </a:rPr>
              <a:t> </a:t>
            </a:r>
            <a:r>
              <a:rPr sz="1000" b="1" spc="-20" dirty="0">
                <a:latin typeface="Times New Roman"/>
                <a:cs typeface="Times New Roman"/>
              </a:rPr>
              <a:t>Ε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515" dirty="0">
                <a:latin typeface="Times New Roman"/>
                <a:cs typeface="Times New Roman"/>
              </a:rPr>
              <a:t>Ϡ</a:t>
            </a:r>
            <a:r>
              <a:rPr sz="1000" b="1" spc="-220" dirty="0">
                <a:latin typeface="Times New Roman"/>
                <a:cs typeface="Times New Roman"/>
              </a:rPr>
              <a:t>ع</a:t>
            </a:r>
            <a:r>
              <a:rPr sz="1000" b="1" spc="-295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90" dirty="0">
                <a:latin typeface="Times New Roman"/>
                <a:cs typeface="Times New Roman"/>
              </a:rPr>
              <a:t> 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25" dirty="0">
                <a:latin typeface="Times New Roman"/>
                <a:cs typeface="Times New Roman"/>
              </a:rPr>
              <a:t>Ϝت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5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ϰ</a:t>
            </a:r>
            <a:r>
              <a:rPr sz="1000" b="1" spc="-325" dirty="0">
                <a:latin typeface="Times New Roman"/>
                <a:cs typeface="Times New Roman"/>
              </a:rPr>
              <a:t>Ϡ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ئ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85" dirty="0">
                <a:latin typeface="Times New Roman"/>
                <a:cs typeface="Times New Roman"/>
              </a:rPr>
              <a:t>ق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9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ك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95" dirty="0">
                <a:latin typeface="Times New Roman"/>
                <a:cs typeface="Times New Roman"/>
              </a:rPr>
              <a:t> </a:t>
            </a:r>
            <a:r>
              <a:rPr sz="1000" b="1" spc="-295" dirty="0">
                <a:latin typeface="Times New Roman"/>
                <a:cs typeface="Times New Roman"/>
              </a:rPr>
              <a:t>Δي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335" dirty="0">
                <a:latin typeface="Times New Roman"/>
                <a:cs typeface="Times New Roman"/>
              </a:rPr>
              <a:t>ق</a:t>
            </a:r>
            <a:r>
              <a:rPr sz="1000" b="1" spc="-35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0" dirty="0">
                <a:latin typeface="Times New Roman"/>
                <a:cs typeface="Times New Roman"/>
              </a:rPr>
              <a:t> </a:t>
            </a:r>
            <a:r>
              <a:rPr sz="1000" b="1" spc="-300" dirty="0">
                <a:latin typeface="Times New Roman"/>
                <a:cs typeface="Times New Roman"/>
              </a:rPr>
              <a:t>έ΍</a:t>
            </a:r>
            <a:r>
              <a:rPr sz="1000" b="1" spc="-195" dirty="0">
                <a:latin typeface="Times New Roman"/>
                <a:cs typeface="Times New Roman"/>
              </a:rPr>
              <a:t>و</a:t>
            </a:r>
            <a:r>
              <a:rPr sz="1000" b="1" spc="-459" dirty="0">
                <a:latin typeface="Times New Roman"/>
                <a:cs typeface="Times New Roman"/>
              </a:rPr>
              <a:t>Ω</a:t>
            </a:r>
            <a:r>
              <a:rPr sz="1000" b="1" spc="270" dirty="0">
                <a:latin typeface="Times New Roman"/>
                <a:cs typeface="Times New Roman"/>
              </a:rPr>
              <a:t>أ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90" dirty="0">
                <a:latin typeface="Times New Roman"/>
                <a:cs typeface="Times New Roman"/>
              </a:rPr>
              <a:t> </a:t>
            </a:r>
            <a:r>
              <a:rPr sz="1000" b="1" spc="-235" dirty="0">
                <a:latin typeface="Times New Roman"/>
                <a:cs typeface="Times New Roman"/>
              </a:rPr>
              <a:t>ي</a:t>
            </a:r>
            <a:r>
              <a:rPr sz="1000" b="1" spc="-290" dirty="0">
                <a:latin typeface="Times New Roman"/>
                <a:cs typeface="Times New Roman"/>
              </a:rPr>
              <a:t>ف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95" dirty="0">
                <a:latin typeface="Times New Roman"/>
                <a:cs typeface="Times New Roman"/>
              </a:rPr>
              <a:t> 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280" dirty="0">
                <a:latin typeface="Times New Roman"/>
                <a:cs typeface="Times New Roman"/>
              </a:rPr>
              <a:t>كέΎش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90" dirty="0">
                <a:latin typeface="Times New Roman"/>
                <a:cs typeface="Times New Roman"/>
              </a:rPr>
              <a:t> </a:t>
            </a:r>
            <a:r>
              <a:rPr sz="1000" b="1" spc="-290" dirty="0">
                <a:latin typeface="Times New Roman"/>
                <a:cs typeface="Times New Roman"/>
              </a:rPr>
              <a:t>Ε</a:t>
            </a:r>
            <a:r>
              <a:rPr sz="1000" b="1" spc="-380" dirty="0">
                <a:latin typeface="Times New Roman"/>
                <a:cs typeface="Times New Roman"/>
              </a:rPr>
              <a:t>Ύ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dirty="0">
                <a:latin typeface="Times New Roman"/>
                <a:cs typeface="Times New Roman"/>
              </a:rPr>
              <a:t>غέ </a:t>
            </a:r>
            <a:r>
              <a:rPr sz="1000" b="1" spc="-90" dirty="0">
                <a:latin typeface="Times New Roman"/>
                <a:cs typeface="Times New Roman"/>
              </a:rPr>
              <a:t> 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385" dirty="0">
                <a:latin typeface="Times New Roman"/>
                <a:cs typeface="Times New Roman"/>
              </a:rPr>
              <a:t>ب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5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ή</a:t>
            </a:r>
            <a:r>
              <a:rPr sz="1000" b="1" spc="-275" dirty="0">
                <a:latin typeface="Times New Roman"/>
                <a:cs typeface="Times New Roman"/>
              </a:rPr>
              <a:t>ي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185" dirty="0">
                <a:latin typeface="Times New Roman"/>
                <a:cs typeface="Times New Roman"/>
              </a:rPr>
              <a:t>ك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90" dirty="0">
                <a:latin typeface="Times New Roman"/>
                <a:cs typeface="Times New Roman"/>
              </a:rPr>
              <a:t> 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385" dirty="0">
                <a:latin typeface="Times New Roman"/>
                <a:cs typeface="Times New Roman"/>
              </a:rPr>
              <a:t>ت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5" dirty="0">
                <a:latin typeface="Times New Roman"/>
                <a:cs typeface="Times New Roman"/>
              </a:rPr>
              <a:t> </a:t>
            </a:r>
            <a:r>
              <a:rPr sz="1000" b="1" spc="-475" dirty="0">
                <a:latin typeface="Times New Roman"/>
                <a:cs typeface="Times New Roman"/>
              </a:rPr>
              <a:t>Ω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5" dirty="0">
                <a:latin typeface="Times New Roman"/>
                <a:cs typeface="Times New Roman"/>
              </a:rPr>
              <a:t> </a:t>
            </a:r>
            <a:r>
              <a:rPr sz="1000" b="1" spc="-204" dirty="0">
                <a:latin typeface="Times New Roman"/>
                <a:cs typeface="Times New Roman"/>
              </a:rPr>
              <a:t>تΒ</a:t>
            </a:r>
            <a:r>
              <a:rPr sz="1000" b="1" spc="-380" dirty="0">
                <a:latin typeface="Times New Roman"/>
                <a:cs typeface="Times New Roman"/>
              </a:rPr>
              <a:t>ث</a:t>
            </a:r>
            <a:r>
              <a:rPr sz="1000" b="1" spc="-5" dirty="0">
                <a:latin typeface="Times New Roman"/>
                <a:cs typeface="Times New Roman"/>
              </a:rPr>
              <a:t>أ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95" dirty="0">
                <a:latin typeface="Times New Roman"/>
                <a:cs typeface="Times New Roman"/>
              </a:rPr>
              <a:t> </a:t>
            </a:r>
            <a:r>
              <a:rPr sz="1000" b="1" spc="-20" dirty="0">
                <a:latin typeface="Times New Roman"/>
                <a:cs typeface="Times New Roman"/>
              </a:rPr>
              <a:t>Ε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225" dirty="0">
                <a:latin typeface="Times New Roman"/>
                <a:cs typeface="Times New Roman"/>
              </a:rPr>
              <a:t>ل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85" dirty="0">
                <a:latin typeface="Times New Roman"/>
                <a:cs typeface="Times New Roman"/>
              </a:rPr>
              <a:t> </a:t>
            </a:r>
            <a:r>
              <a:rPr sz="1000" b="1" spc="-229" dirty="0">
                <a:latin typeface="Times New Roman"/>
                <a:cs typeface="Times New Roman"/>
              </a:rPr>
              <a:t>ي</a:t>
            </a:r>
            <a:r>
              <a:rPr sz="1000" b="1" spc="-225" dirty="0">
                <a:latin typeface="Times New Roman"/>
                <a:cs typeface="Times New Roman"/>
              </a:rPr>
              <a:t>ئ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35" dirty="0">
                <a:latin typeface="Times New Roman"/>
                <a:cs typeface="Times New Roman"/>
              </a:rPr>
              <a:t>ص</a:t>
            </a:r>
            <a:r>
              <a:rPr sz="1000" b="1" spc="-125" dirty="0">
                <a:latin typeface="Times New Roman"/>
                <a:cs typeface="Times New Roman"/>
              </a:rPr>
              <a:t>ح</a:t>
            </a:r>
            <a:r>
              <a:rPr sz="1000" b="1" spc="260" dirty="0">
                <a:latin typeface="Times New Roman"/>
                <a:cs typeface="Times New Roman"/>
              </a:rPr>
              <a:t>إ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-200" dirty="0">
                <a:latin typeface="Times New Roman"/>
                <a:cs typeface="Times New Roman"/>
              </a:rPr>
              <a:t> </a:t>
            </a:r>
            <a:r>
              <a:rPr sz="1000" b="1" spc="-20" dirty="0">
                <a:latin typeface="Times New Roman"/>
                <a:cs typeface="Times New Roman"/>
              </a:rPr>
              <a:t>ϰ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4" dirty="0">
                <a:latin typeface="Times New Roman"/>
                <a:cs typeface="Times New Roman"/>
              </a:rPr>
              <a:t> </a:t>
            </a:r>
            <a:r>
              <a:rPr sz="1000" b="1" spc="-215" dirty="0">
                <a:latin typeface="Times New Roman"/>
                <a:cs typeface="Times New Roman"/>
              </a:rPr>
              <a:t>Δ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ئ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85" dirty="0">
                <a:latin typeface="Times New Roman"/>
                <a:cs typeface="Times New Roman"/>
              </a:rPr>
              <a:t>ق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4" dirty="0">
                <a:latin typeface="Times New Roman"/>
                <a:cs typeface="Times New Roman"/>
              </a:rPr>
              <a:t> </a:t>
            </a:r>
            <a:r>
              <a:rPr sz="1000" b="1" spc="-300" dirty="0">
                <a:latin typeface="Times New Roman"/>
                <a:cs typeface="Times New Roman"/>
              </a:rPr>
              <a:t>έ΍</a:t>
            </a:r>
            <a:r>
              <a:rPr sz="1000" b="1" spc="-185" dirty="0">
                <a:latin typeface="Times New Roman"/>
                <a:cs typeface="Times New Roman"/>
              </a:rPr>
              <a:t>و</a:t>
            </a:r>
            <a:r>
              <a:rPr sz="1000" b="1" spc="-459" dirty="0">
                <a:latin typeface="Times New Roman"/>
                <a:cs typeface="Times New Roman"/>
              </a:rPr>
              <a:t>Ω</a:t>
            </a:r>
            <a:r>
              <a:rPr sz="1000" b="1" spc="270" dirty="0">
                <a:latin typeface="Times New Roman"/>
                <a:cs typeface="Times New Roman"/>
              </a:rPr>
              <a:t>أ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4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5" dirty="0">
                <a:latin typeface="Times New Roman"/>
                <a:cs typeface="Times New Roman"/>
              </a:rPr>
              <a:t>أ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غ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85" dirty="0">
                <a:latin typeface="Times New Roman"/>
                <a:cs typeface="Times New Roman"/>
              </a:rPr>
              <a:t>ك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4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55" dirty="0">
                <a:latin typeface="Times New Roman"/>
                <a:cs typeface="Times New Roman"/>
              </a:rPr>
              <a:t>ز</a:t>
            </a:r>
            <a:r>
              <a:rPr sz="1000" b="1" spc="-225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260" dirty="0">
                <a:latin typeface="Times New Roman"/>
                <a:cs typeface="Times New Roman"/>
              </a:rPr>
              <a:t>إ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غ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20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س</a:t>
            </a:r>
            <a:r>
              <a:rPr sz="1000" b="1" spc="-370" dirty="0">
                <a:latin typeface="Times New Roman"/>
                <a:cs typeface="Times New Roman"/>
              </a:rPr>
              <a:t>ي</a:t>
            </a:r>
            <a:r>
              <a:rPr sz="1000" b="1" spc="-30" dirty="0">
                <a:latin typeface="Times New Roman"/>
                <a:cs typeface="Times New Roman"/>
              </a:rPr>
              <a:t>έΪ</a:t>
            </a:r>
            <a:r>
              <a:rPr sz="1000" b="1" spc="-385" dirty="0">
                <a:latin typeface="Times New Roman"/>
                <a:cs typeface="Times New Roman"/>
              </a:rPr>
              <a:t>ت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0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0" dirty="0">
                <a:latin typeface="Times New Roman"/>
                <a:cs typeface="Times New Roman"/>
              </a:rPr>
              <a:t> 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320" dirty="0">
                <a:latin typeface="Times New Roman"/>
                <a:cs typeface="Times New Roman"/>
              </a:rPr>
              <a:t>صص</a:t>
            </a:r>
            <a:r>
              <a:rPr sz="1000" b="1" spc="-240" dirty="0">
                <a:latin typeface="Times New Roman"/>
                <a:cs typeface="Times New Roman"/>
              </a:rPr>
              <a:t>Ψ</a:t>
            </a:r>
            <a:r>
              <a:rPr sz="1000" b="1" spc="-370" dirty="0">
                <a:latin typeface="Times New Roman"/>
                <a:cs typeface="Times New Roman"/>
              </a:rPr>
              <a:t>ت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س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0" dirty="0">
                <a:latin typeface="Times New Roman"/>
                <a:cs typeface="Times New Roman"/>
              </a:rPr>
              <a:t>έΪ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4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509" dirty="0">
                <a:latin typeface="Times New Roman"/>
                <a:cs typeface="Times New Roman"/>
              </a:rPr>
              <a:t>Ό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5" dirty="0">
                <a:latin typeface="Times New Roman"/>
                <a:cs typeface="Times New Roman"/>
              </a:rPr>
              <a:t>ھ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4" dirty="0">
                <a:latin typeface="Times New Roman"/>
                <a:cs typeface="Times New Roman"/>
              </a:rPr>
              <a:t> </a:t>
            </a:r>
            <a:r>
              <a:rPr sz="1000" b="1" spc="0" dirty="0">
                <a:latin typeface="Times New Roman"/>
                <a:cs typeface="Times New Roman"/>
              </a:rPr>
              <a:t>ء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100" dirty="0">
                <a:latin typeface="Times New Roman"/>
                <a:cs typeface="Times New Roman"/>
              </a:rPr>
              <a:t>π</a:t>
            </a:r>
            <a:r>
              <a:rPr sz="1000" b="1" spc="110" dirty="0">
                <a:latin typeface="Times New Roman"/>
                <a:cs typeface="Times New Roman"/>
              </a:rPr>
              <a:t>ع</a:t>
            </a:r>
            <a:r>
              <a:rPr sz="1000" b="1" spc="-5" dirty="0">
                <a:latin typeface="Times New Roman"/>
                <a:cs typeface="Times New Roman"/>
              </a:rPr>
              <a:t>أ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4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م</a:t>
            </a:r>
            <a:r>
              <a:rPr sz="1000" b="1" spc="-15" dirty="0">
                <a:latin typeface="Times New Roman"/>
                <a:cs typeface="Times New Roman"/>
              </a:rPr>
              <a:t>ظ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50" dirty="0">
                <a:latin typeface="Times New Roman"/>
                <a:cs typeface="Times New Roman"/>
              </a:rPr>
              <a:t>م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0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ل</a:t>
            </a:r>
            <a:r>
              <a:rPr sz="1000" b="1" spc="-190" dirty="0">
                <a:latin typeface="Times New Roman"/>
                <a:cs typeface="Times New Roman"/>
              </a:rPr>
              <a:t>πϔي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10" dirty="0">
                <a:latin typeface="Times New Roman"/>
                <a:cs typeface="Times New Roman"/>
              </a:rPr>
              <a:t> 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185" dirty="0">
                <a:latin typeface="Times New Roman"/>
                <a:cs typeface="Times New Roman"/>
              </a:rPr>
              <a:t>ك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،</a:t>
            </a:r>
            <a:r>
              <a:rPr sz="1000" b="1" spc="-20" dirty="0">
                <a:latin typeface="Times New Roman"/>
                <a:cs typeface="Times New Roman"/>
              </a:rPr>
              <a:t>Ε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90" dirty="0">
                <a:latin typeface="Times New Roman"/>
                <a:cs typeface="Times New Roman"/>
              </a:rPr>
              <a:t>ص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400" dirty="0">
                <a:latin typeface="Times New Roman"/>
                <a:cs typeface="Times New Roman"/>
              </a:rPr>
              <a:t>΍و</a:t>
            </a:r>
            <a:r>
              <a:rPr sz="1000" b="1" spc="-140" dirty="0">
                <a:latin typeface="Times New Roman"/>
                <a:cs typeface="Times New Roman"/>
              </a:rPr>
              <a:t> </a:t>
            </a:r>
            <a:r>
              <a:rPr sz="1000" b="1" spc="-20" dirty="0">
                <a:latin typeface="Times New Roman"/>
                <a:cs typeface="Times New Roman"/>
              </a:rPr>
              <a:t>Ε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55" dirty="0">
                <a:latin typeface="Times New Roman"/>
                <a:cs typeface="Times New Roman"/>
              </a:rPr>
              <a:t>م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515" dirty="0">
                <a:latin typeface="Times New Roman"/>
                <a:cs typeface="Times New Roman"/>
              </a:rPr>
              <a:t>Ϡ</a:t>
            </a:r>
            <a:r>
              <a:rPr sz="1000" b="1" spc="-220" dirty="0">
                <a:latin typeface="Times New Roman"/>
                <a:cs typeface="Times New Roman"/>
              </a:rPr>
              <a:t>ع</a:t>
            </a:r>
            <a:r>
              <a:rPr sz="1000" b="1" spc="-295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00" dirty="0">
                <a:latin typeface="Times New Roman"/>
                <a:cs typeface="Times New Roman"/>
              </a:rPr>
              <a:t> 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25" dirty="0">
                <a:latin typeface="Times New Roman"/>
                <a:cs typeface="Times New Roman"/>
              </a:rPr>
              <a:t>Ϝت</a:t>
            </a:r>
            <a:r>
              <a:rPr sz="1000" b="1" spc="95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ϰ</a:t>
            </a:r>
            <a:r>
              <a:rPr sz="1000" b="1" spc="-325" dirty="0">
                <a:latin typeface="Times New Roman"/>
                <a:cs typeface="Times New Roman"/>
              </a:rPr>
              <a:t>Ϡ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spc="10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ئ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295" dirty="0">
                <a:latin typeface="Times New Roman"/>
                <a:cs typeface="Times New Roman"/>
              </a:rPr>
              <a:t>ق</a:t>
            </a:r>
            <a:r>
              <a:rPr sz="1000" b="1" spc="-225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95" dirty="0">
                <a:latin typeface="Times New Roman"/>
                <a:cs typeface="Times New Roman"/>
              </a:rPr>
              <a:t> </a:t>
            </a:r>
            <a:r>
              <a:rPr sz="1000" b="1" spc="-300" dirty="0">
                <a:latin typeface="Times New Roman"/>
                <a:cs typeface="Times New Roman"/>
              </a:rPr>
              <a:t>έ΍</a:t>
            </a:r>
            <a:r>
              <a:rPr sz="1000" b="1" spc="-195" dirty="0">
                <a:latin typeface="Times New Roman"/>
                <a:cs typeface="Times New Roman"/>
              </a:rPr>
              <a:t>و</a:t>
            </a:r>
            <a:r>
              <a:rPr sz="1000" b="1" spc="-459" dirty="0">
                <a:latin typeface="Times New Roman"/>
                <a:cs typeface="Times New Roman"/>
              </a:rPr>
              <a:t>Ω</a:t>
            </a:r>
            <a:r>
              <a:rPr sz="1000" b="1" spc="260" dirty="0">
                <a:latin typeface="Times New Roman"/>
                <a:cs typeface="Times New Roman"/>
              </a:rPr>
              <a:t>أ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95" dirty="0">
                <a:latin typeface="Times New Roman"/>
                <a:cs typeface="Times New Roman"/>
              </a:rPr>
              <a:t> </a:t>
            </a:r>
            <a:r>
              <a:rPr sz="1000" b="1" spc="-25" dirty="0">
                <a:latin typeface="Times New Roman"/>
                <a:cs typeface="Times New Roman"/>
              </a:rPr>
              <a:t>ϥأ</a:t>
            </a:r>
            <a:r>
              <a:rPr sz="1000" b="1" spc="8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05" dirty="0">
                <a:latin typeface="Times New Roman"/>
                <a:cs typeface="Times New Roman"/>
              </a:rPr>
              <a:t>ضήف</a:t>
            </a:r>
            <a:r>
              <a:rPr sz="1000" b="1" spc="80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ل</a:t>
            </a:r>
            <a:r>
              <a:rPr sz="1000" b="1" spc="-370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65" dirty="0">
                <a:latin typeface="Times New Roman"/>
                <a:cs typeface="Times New Roman"/>
              </a:rPr>
              <a:t>ح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00" dirty="0">
                <a:latin typeface="Times New Roman"/>
                <a:cs typeface="Times New Roman"/>
              </a:rPr>
              <a:t> </a:t>
            </a:r>
            <a:r>
              <a:rPr sz="1000" b="1" spc="-315" dirty="0">
                <a:latin typeface="Times New Roman"/>
                <a:cs typeface="Times New Roman"/>
              </a:rPr>
              <a:t>Ω</a:t>
            </a:r>
            <a:r>
              <a:rPr sz="1000" b="1" spc="-165" dirty="0">
                <a:latin typeface="Times New Roman"/>
                <a:cs typeface="Times New Roman"/>
              </a:rPr>
              <a:t>έ</a:t>
            </a:r>
            <a:r>
              <a:rPr sz="1000" b="1" spc="95" dirty="0">
                <a:latin typeface="Times New Roman"/>
                <a:cs typeface="Times New Roman"/>
              </a:rPr>
              <a:t> 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455" dirty="0">
                <a:latin typeface="Times New Roman"/>
                <a:cs typeface="Times New Roman"/>
              </a:rPr>
              <a:t>ف</a:t>
            </a:r>
            <a:r>
              <a:rPr sz="1000" b="1" spc="90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،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7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335" dirty="0">
                <a:latin typeface="Times New Roman"/>
                <a:cs typeface="Times New Roman"/>
              </a:rPr>
              <a:t>ق</a:t>
            </a:r>
            <a:r>
              <a:rPr sz="1000" b="1" spc="-35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85" dirty="0">
                <a:latin typeface="Times New Roman"/>
                <a:cs typeface="Times New Roman"/>
              </a:rPr>
              <a:t> </a:t>
            </a:r>
            <a:r>
              <a:rPr sz="1000" b="1" spc="-235" dirty="0">
                <a:latin typeface="Times New Roman"/>
                <a:cs typeface="Times New Roman"/>
              </a:rPr>
              <a:t>έ</a:t>
            </a:r>
            <a:r>
              <a:rPr sz="1000" b="1" spc="-540" dirty="0">
                <a:latin typeface="Times New Roman"/>
                <a:cs typeface="Times New Roman"/>
              </a:rPr>
              <a:t>΍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475" dirty="0">
                <a:latin typeface="Times New Roman"/>
                <a:cs typeface="Times New Roman"/>
              </a:rPr>
              <a:t>Ω</a:t>
            </a:r>
            <a:r>
              <a:rPr sz="1000" b="1" spc="270" dirty="0">
                <a:latin typeface="Times New Roman"/>
                <a:cs typeface="Times New Roman"/>
              </a:rPr>
              <a:t>أ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85" dirty="0">
                <a:latin typeface="Times New Roman"/>
                <a:cs typeface="Times New Roman"/>
              </a:rPr>
              <a:t> </a:t>
            </a:r>
            <a:r>
              <a:rPr sz="1000" b="1" spc="20" dirty="0">
                <a:latin typeface="Times New Roman"/>
                <a:cs typeface="Times New Roman"/>
              </a:rPr>
              <a:t>نم</a:t>
            </a:r>
            <a:r>
              <a:rPr sz="1000" b="1" spc="80" dirty="0">
                <a:latin typeface="Times New Roman"/>
                <a:cs typeface="Times New Roman"/>
              </a:rPr>
              <a:t> </a:t>
            </a:r>
            <a:r>
              <a:rPr sz="1000" b="1" spc="-245" dirty="0">
                <a:latin typeface="Times New Roman"/>
                <a:cs typeface="Times New Roman"/>
              </a:rPr>
              <a:t>ή</a:t>
            </a:r>
            <a:r>
              <a:rPr sz="1000" b="1" spc="-275" dirty="0">
                <a:latin typeface="Times New Roman"/>
                <a:cs typeface="Times New Roman"/>
              </a:rPr>
              <a:t>ث</a:t>
            </a:r>
            <a:r>
              <a:rPr sz="1000" b="1" spc="-95" dirty="0">
                <a:latin typeface="Times New Roman"/>
                <a:cs typeface="Times New Roman"/>
              </a:rPr>
              <a:t>كأ</a:t>
            </a:r>
            <a:r>
              <a:rPr sz="1000" b="1" spc="90" dirty="0">
                <a:latin typeface="Times New Roman"/>
                <a:cs typeface="Times New Roman"/>
              </a:rPr>
              <a:t> </a:t>
            </a:r>
            <a:r>
              <a:rPr sz="1000" b="1" spc="-135" dirty="0">
                <a:latin typeface="Times New Roman"/>
                <a:cs typeface="Times New Roman"/>
              </a:rPr>
              <a:t>ΕاΎ</a:t>
            </a:r>
            <a:r>
              <a:rPr sz="1000" b="1" spc="-430" dirty="0">
                <a:latin typeface="Times New Roman"/>
                <a:cs typeface="Times New Roman"/>
              </a:rPr>
              <a:t>ص</a:t>
            </a:r>
            <a:r>
              <a:rPr sz="1000" b="1" spc="-254" dirty="0">
                <a:latin typeface="Times New Roman"/>
                <a:cs typeface="Times New Roman"/>
              </a:rPr>
              <a:t>ت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780" dirty="0">
                <a:latin typeface="Times New Roman"/>
                <a:cs typeface="Times New Roman"/>
              </a:rPr>
              <a:t>΍</a:t>
            </a:r>
            <a:r>
              <a:rPr sz="1000" b="1" spc="-5" dirty="0">
                <a:latin typeface="Times New Roman"/>
                <a:cs typeface="Times New Roman"/>
              </a:rPr>
              <a:t>و</a:t>
            </a:r>
            <a:r>
              <a:rPr sz="1000" b="1" spc="95" dirty="0">
                <a:latin typeface="Times New Roman"/>
                <a:cs typeface="Times New Roman"/>
              </a:rPr>
              <a:t> </a:t>
            </a:r>
            <a:r>
              <a:rPr sz="1000" b="1" spc="-290" dirty="0">
                <a:latin typeface="Times New Roman"/>
                <a:cs typeface="Times New Roman"/>
              </a:rPr>
              <a:t>Ε</a:t>
            </a:r>
            <a:r>
              <a:rPr sz="1000" b="1" spc="-380" dirty="0">
                <a:latin typeface="Times New Roman"/>
                <a:cs typeface="Times New Roman"/>
              </a:rPr>
              <a:t>Ύ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85" dirty="0">
                <a:latin typeface="Times New Roman"/>
                <a:cs typeface="Times New Roman"/>
              </a:rPr>
              <a:t> </a:t>
            </a:r>
            <a:r>
              <a:rPr sz="1000" b="1" spc="-645" dirty="0">
                <a:latin typeface="Times New Roman"/>
                <a:cs typeface="Times New Roman"/>
              </a:rPr>
              <a:t>Ύ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dirty="0">
                <a:latin typeface="Times New Roman"/>
                <a:cs typeface="Times New Roman"/>
              </a:rPr>
              <a:t>و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325" dirty="0">
                <a:latin typeface="Times New Roman"/>
                <a:cs typeface="Times New Roman"/>
              </a:rPr>
              <a:t>Ϝت</a:t>
            </a:r>
            <a:endParaRPr sz="1000">
              <a:latin typeface="Times New Roman"/>
              <a:cs typeface="Times New Roman"/>
            </a:endParaRPr>
          </a:p>
          <a:p>
            <a:pPr marL="723900">
              <a:lnSpc>
                <a:spcPct val="100000"/>
              </a:lnSpc>
              <a:spcBef>
                <a:spcPts val="335"/>
              </a:spcBef>
            </a:pPr>
            <a:r>
              <a:rPr sz="1000" spc="-10" dirty="0">
                <a:latin typeface="Lucida Sans Unicode"/>
                <a:cs typeface="Lucida Sans Unicode"/>
              </a:rPr>
              <a:t>.</a:t>
            </a:r>
            <a:r>
              <a:rPr sz="1000" b="1" spc="-21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5" dirty="0">
                <a:latin typeface="Times New Roman"/>
                <a:cs typeface="Times New Roman"/>
              </a:rPr>
              <a:t>أ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75" dirty="0">
                <a:latin typeface="Times New Roman"/>
                <a:cs typeface="Times New Roman"/>
              </a:rPr>
              <a:t>غ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185" dirty="0">
                <a:latin typeface="Times New Roman"/>
                <a:cs typeface="Times New Roman"/>
              </a:rPr>
              <a:t>ك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55" dirty="0">
                <a:latin typeface="Times New Roman"/>
                <a:cs typeface="Times New Roman"/>
              </a:rPr>
              <a:t>ز</a:t>
            </a:r>
            <a:r>
              <a:rPr sz="1000" b="1" spc="-225" dirty="0">
                <a:latin typeface="Times New Roman"/>
                <a:cs typeface="Times New Roman"/>
              </a:rPr>
              <a:t>ي</a:t>
            </a:r>
            <a:r>
              <a:rPr sz="1000" b="1" spc="-525" dirty="0">
                <a:latin typeface="Times New Roman"/>
                <a:cs typeface="Times New Roman"/>
              </a:rPr>
              <a:t>Ϡ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260" dirty="0">
                <a:latin typeface="Times New Roman"/>
                <a:cs typeface="Times New Roman"/>
              </a:rPr>
              <a:t>إ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00" dirty="0">
                <a:latin typeface="Times New Roman"/>
                <a:cs typeface="Times New Roman"/>
              </a:rPr>
              <a:t>غ</a:t>
            </a:r>
            <a:r>
              <a:rPr sz="1000" b="1" spc="-420" dirty="0">
                <a:latin typeface="Times New Roman"/>
                <a:cs typeface="Times New Roman"/>
              </a:rPr>
              <a:t>Ϡ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س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0" dirty="0">
                <a:latin typeface="Times New Roman"/>
                <a:cs typeface="Times New Roman"/>
              </a:rPr>
              <a:t>έΪ</a:t>
            </a:r>
            <a:r>
              <a:rPr sz="1000" b="1" spc="-385" dirty="0">
                <a:latin typeface="Times New Roman"/>
                <a:cs typeface="Times New Roman"/>
              </a:rPr>
              <a:t>ت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175" dirty="0">
                <a:latin typeface="Times New Roman"/>
                <a:cs typeface="Times New Roman"/>
              </a:rPr>
              <a:t>ن</a:t>
            </a:r>
            <a:r>
              <a:rPr sz="1000" b="1" spc="-204" dirty="0">
                <a:latin typeface="Times New Roman"/>
                <a:cs typeface="Times New Roman"/>
              </a:rPr>
              <a:t>ي</a:t>
            </a:r>
            <a:r>
              <a:rPr sz="1000" b="1" spc="-320" dirty="0">
                <a:latin typeface="Times New Roman"/>
                <a:cs typeface="Times New Roman"/>
              </a:rPr>
              <a:t>صص</a:t>
            </a:r>
            <a:r>
              <a:rPr sz="1000" b="1" spc="-229" dirty="0">
                <a:latin typeface="Times New Roman"/>
                <a:cs typeface="Times New Roman"/>
              </a:rPr>
              <a:t>Ψ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س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0" dirty="0">
                <a:latin typeface="Times New Roman"/>
                <a:cs typeface="Times New Roman"/>
              </a:rPr>
              <a:t>έΪ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790" dirty="0">
                <a:latin typeface="Times New Roman"/>
                <a:cs typeface="Times New Roman"/>
              </a:rPr>
              <a:t>΍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509" dirty="0">
                <a:latin typeface="Times New Roman"/>
                <a:cs typeface="Times New Roman"/>
              </a:rPr>
              <a:t>Ό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5" dirty="0">
                <a:latin typeface="Times New Roman"/>
                <a:cs typeface="Times New Roman"/>
              </a:rPr>
              <a:t>ھ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9" dirty="0">
                <a:latin typeface="Times New Roman"/>
                <a:cs typeface="Times New Roman"/>
              </a:rPr>
              <a:t>ء</a:t>
            </a:r>
            <a:r>
              <a:rPr sz="1000" b="1" spc="-425" dirty="0">
                <a:latin typeface="Times New Roman"/>
                <a:cs typeface="Times New Roman"/>
              </a:rPr>
              <a:t>Ύ</a:t>
            </a:r>
            <a:r>
              <a:rPr sz="1000" b="1" spc="65" dirty="0">
                <a:latin typeface="Times New Roman"/>
                <a:cs typeface="Times New Roman"/>
              </a:rPr>
              <a:t>πعأ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م</a:t>
            </a:r>
            <a:r>
              <a:rPr sz="1000" b="1" spc="-15" dirty="0">
                <a:latin typeface="Times New Roman"/>
                <a:cs typeface="Times New Roman"/>
              </a:rPr>
              <a:t>ظ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5" dirty="0">
                <a:latin typeface="Times New Roman"/>
                <a:cs typeface="Times New Roman"/>
              </a:rPr>
              <a:t>ل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0" dirty="0">
                <a:latin typeface="Times New Roman"/>
                <a:cs typeface="Times New Roman"/>
              </a:rPr>
              <a:t>و</a:t>
            </a:r>
            <a:r>
              <a:rPr sz="1000" b="1" spc="-635" dirty="0">
                <a:latin typeface="Times New Roman"/>
                <a:cs typeface="Times New Roman"/>
              </a:rPr>
              <a:t>Ύ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50" dirty="0">
                <a:latin typeface="Times New Roman"/>
                <a:cs typeface="Times New Roman"/>
              </a:rPr>
              <a:t>م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15" dirty="0">
                <a:latin typeface="Times New Roman"/>
                <a:cs typeface="Times New Roman"/>
              </a:rPr>
              <a:t>ق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400" dirty="0">
                <a:latin typeface="Times New Roman"/>
                <a:cs typeface="Times New Roman"/>
              </a:rPr>
              <a:t>Ε΍Ϋ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05" dirty="0">
                <a:latin typeface="Times New Roman"/>
                <a:cs typeface="Times New Roman"/>
              </a:rPr>
              <a:t>Εا</a:t>
            </a:r>
            <a:r>
              <a:rPr sz="1000" b="1" spc="-210" dirty="0">
                <a:latin typeface="Times New Roman"/>
                <a:cs typeface="Times New Roman"/>
              </a:rPr>
              <a:t>Ύ</a:t>
            </a:r>
            <a:r>
              <a:rPr sz="1000" b="1" spc="-290" dirty="0">
                <a:latin typeface="Times New Roman"/>
                <a:cs typeface="Times New Roman"/>
              </a:rPr>
              <a:t>ص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400" dirty="0">
                <a:latin typeface="Times New Roman"/>
                <a:cs typeface="Times New Roman"/>
              </a:rPr>
              <a:t>΍و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400</Words>
  <Application>Microsoft Office PowerPoint</Application>
  <PresentationFormat>Benutzerdefiniert</PresentationFormat>
  <Paragraphs>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2015-04-12T20:47:00Z</dcterms:created>
  <dcterms:modified xsi:type="dcterms:W3CDTF">2015-04-12T18:47:01Z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