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27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998" y="962975"/>
            <a:ext cx="5301615" cy="148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5240">
              <a:lnSpc>
                <a:spcPct val="100000"/>
              </a:lnSpc>
            </a:pP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150" dirty="0">
                <a:latin typeface="Times New Roman"/>
                <a:cs typeface="Times New Roman"/>
              </a:rPr>
              <a:t>ψ</a:t>
            </a:r>
            <a:r>
              <a:rPr sz="1000" b="1" i="1" spc="-705" dirty="0">
                <a:latin typeface="Times New Roman"/>
                <a:cs typeface="Times New Roman"/>
              </a:rPr>
              <a:t>ف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484" dirty="0">
                <a:latin typeface="Times New Roman"/>
                <a:cs typeface="Times New Roman"/>
              </a:rPr>
              <a:t>ح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180" dirty="0">
                <a:latin typeface="Times New Roman"/>
                <a:cs typeface="Times New Roman"/>
              </a:rPr>
              <a:t>έاίϭ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ت</a:t>
            </a:r>
            <a:r>
              <a:rPr sz="1000" b="1" i="1" spc="-295" dirty="0">
                <a:latin typeface="Times New Roman"/>
                <a:cs typeface="Times New Roman"/>
              </a:rPr>
              <a:t>Ϝ</a:t>
            </a:r>
            <a:r>
              <a:rPr sz="1000" b="1" i="1" spc="-320" dirty="0">
                <a:latin typeface="Times New Roman"/>
                <a:cs typeface="Times New Roman"/>
              </a:rPr>
              <a:t>Ϥ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180" dirty="0">
                <a:latin typeface="Times New Roman"/>
                <a:cs typeface="Times New Roman"/>
              </a:rPr>
              <a:t>έ</a:t>
            </a:r>
            <a:r>
              <a:rPr sz="1000" b="1" i="1" spc="-330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150" dirty="0">
                <a:latin typeface="Times New Roman"/>
                <a:cs typeface="Times New Roman"/>
              </a:rPr>
              <a:t>ί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90" dirty="0">
                <a:latin typeface="Times New Roman"/>
                <a:cs typeface="Times New Roman"/>
              </a:rPr>
              <a:t>ع</a:t>
            </a:r>
            <a:r>
              <a:rPr sz="1000" b="1" i="1" spc="-355" dirty="0">
                <a:latin typeface="Times New Roman"/>
                <a:cs typeface="Times New Roman"/>
              </a:rPr>
              <a:t>Ϥ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50" dirty="0">
                <a:latin typeface="Times New Roman"/>
                <a:cs typeface="Times New Roman"/>
              </a:rPr>
              <a:t>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00" dirty="0">
                <a:latin typeface="Times New Roman"/>
                <a:cs typeface="Times New Roman"/>
              </a:rPr>
              <a:t>Ώاρ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500"/>
              </a:lnSpc>
              <a:spcBef>
                <a:spcPts val="75"/>
              </a:spcBef>
            </a:pPr>
            <a:r>
              <a:rPr sz="1000" i="1" spc="-15" dirty="0">
                <a:latin typeface="Times New Roman"/>
                <a:cs typeface="Times New Roman"/>
              </a:rPr>
              <a:t>(</a:t>
            </a:r>
            <a:r>
              <a:rPr sz="1000" i="1" spc="-5" dirty="0">
                <a:latin typeface="Times New Roman"/>
                <a:cs typeface="Times New Roman"/>
              </a:rPr>
              <a:t>-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ة</a:t>
            </a:r>
            <a:r>
              <a:rPr sz="1000" i="1" spc="-385" dirty="0">
                <a:latin typeface="Times New Roman"/>
                <a:cs typeface="Times New Roman"/>
              </a:rPr>
              <a:t>Β</a:t>
            </a:r>
            <a:r>
              <a:rPr sz="1000" i="1" spc="-535" dirty="0">
                <a:latin typeface="Times New Roman"/>
                <a:cs typeface="Times New Roman"/>
              </a:rPr>
              <a:t>سΎحϤلا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40" dirty="0">
                <a:latin typeface="Times New Roman"/>
                <a:cs typeface="Times New Roman"/>
              </a:rPr>
              <a:t>ص</a:t>
            </a:r>
            <a:r>
              <a:rPr sz="1000" i="1" spc="-45" dirty="0">
                <a:latin typeface="Times New Roman"/>
                <a:cs typeface="Times New Roman"/>
              </a:rPr>
              <a:t>ص</a:t>
            </a:r>
            <a:r>
              <a:rPr sz="1000" i="1" spc="-170" dirty="0">
                <a:latin typeface="Times New Roman"/>
                <a:cs typeface="Times New Roman"/>
              </a:rPr>
              <a:t>Ψ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-1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-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ة</a:t>
            </a:r>
            <a:r>
              <a:rPr sz="1000" i="1" spc="-705" dirty="0">
                <a:latin typeface="Times New Roman"/>
                <a:cs typeface="Times New Roman"/>
              </a:rPr>
              <a:t>ي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620" dirty="0">
                <a:latin typeface="Times New Roman"/>
                <a:cs typeface="Times New Roman"/>
              </a:rPr>
              <a:t>س</a:t>
            </a:r>
            <a:r>
              <a:rPr sz="1000" i="1" spc="-625" dirty="0">
                <a:latin typeface="Times New Roman"/>
                <a:cs typeface="Times New Roman"/>
              </a:rPr>
              <a:t>ن</a:t>
            </a:r>
            <a:r>
              <a:rPr sz="1000" i="1" spc="-630" dirty="0">
                <a:latin typeface="Times New Roman"/>
                <a:cs typeface="Times New Roman"/>
              </a:rPr>
              <a:t>إ</a:t>
            </a:r>
            <a:r>
              <a:rPr sz="1000" i="1" spc="-625" dirty="0">
                <a:latin typeface="Times New Roman"/>
                <a:cs typeface="Times New Roman"/>
              </a:rPr>
              <a:t>ا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ة</a:t>
            </a:r>
            <a:r>
              <a:rPr sz="1000" i="1" spc="-705" dirty="0">
                <a:latin typeface="Times New Roman"/>
                <a:cs typeface="Times New Roman"/>
              </a:rPr>
              <a:t>ي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530" dirty="0">
                <a:latin typeface="Times New Roman"/>
                <a:cs typeface="Times New Roman"/>
              </a:rPr>
              <a:t>اΩ</a:t>
            </a:r>
            <a:r>
              <a:rPr sz="1000" i="1" spc="-605" dirty="0">
                <a:latin typeface="Times New Roman"/>
                <a:cs typeface="Times New Roman"/>
              </a:rPr>
              <a:t>إ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ϡوϠع</a:t>
            </a:r>
            <a:r>
              <a:rPr sz="1000" i="1" spc="-800" dirty="0">
                <a:latin typeface="Times New Roman"/>
                <a:cs typeface="Times New Roman"/>
              </a:rPr>
              <a:t>لا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مسق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185" dirty="0">
                <a:latin typeface="Times New Roman"/>
                <a:cs typeface="Times New Roman"/>
              </a:rPr>
              <a:t>Ώ</a:t>
            </a:r>
            <a:r>
              <a:rPr sz="1000" i="1" spc="-240" dirty="0">
                <a:latin typeface="Times New Roman"/>
                <a:cs typeface="Times New Roman"/>
              </a:rPr>
              <a:t>ا</a:t>
            </a:r>
            <a:r>
              <a:rPr sz="1000" i="1" spc="95" dirty="0">
                <a:latin typeface="Times New Roman"/>
                <a:cs typeface="Times New Roman"/>
              </a:rPr>
              <a:t>ρ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ϡ</a:t>
            </a:r>
            <a:r>
              <a:rPr sz="1000" i="1" spc="-340" dirty="0">
                <a:latin typeface="Times New Roman"/>
                <a:cs typeface="Times New Roman"/>
              </a:rPr>
              <a:t>Ύ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180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335" dirty="0">
                <a:latin typeface="Times New Roman"/>
                <a:cs typeface="Times New Roman"/>
              </a:rPr>
              <a:t>جϤ</a:t>
            </a:r>
            <a:r>
              <a:rPr sz="1000" i="1" spc="-800" dirty="0">
                <a:latin typeface="Times New Roman"/>
                <a:cs typeface="Times New Roman"/>
              </a:rPr>
              <a:t>لا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ة</a:t>
            </a:r>
            <a:r>
              <a:rPr sz="1000" i="1" spc="-705" dirty="0">
                <a:latin typeface="Times New Roman"/>
                <a:cs typeface="Times New Roman"/>
              </a:rPr>
              <a:t>ي</a:t>
            </a:r>
            <a:r>
              <a:rPr sz="1000" i="1" spc="-555" dirty="0">
                <a:latin typeface="Times New Roman"/>
                <a:cs typeface="Times New Roman"/>
              </a:rPr>
              <a:t>Ϡك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360" dirty="0">
                <a:latin typeface="Times New Roman"/>
                <a:cs typeface="Times New Roman"/>
              </a:rPr>
              <a:t>ΪيϤع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370" dirty="0">
                <a:latin typeface="Times New Roman"/>
                <a:cs typeface="Times New Roman"/>
              </a:rPr>
              <a:t>ش</a:t>
            </a:r>
            <a:r>
              <a:rPr sz="1000" i="1" spc="-365" dirty="0">
                <a:latin typeface="Times New Roman"/>
                <a:cs typeface="Times New Roman"/>
              </a:rPr>
              <a:t>ه</a:t>
            </a:r>
            <a:r>
              <a:rPr sz="1000" i="1" spc="-530" dirty="0">
                <a:latin typeface="Times New Roman"/>
                <a:cs typeface="Times New Roman"/>
              </a:rPr>
              <a:t>Ϊلا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470" dirty="0">
                <a:latin typeface="Times New Roman"/>
                <a:cs typeface="Times New Roman"/>
              </a:rPr>
              <a:t>ح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220" dirty="0">
                <a:latin typeface="Times New Roman"/>
                <a:cs typeface="Times New Roman"/>
              </a:rPr>
              <a:t>ه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ΪΒع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525" dirty="0">
                <a:latin typeface="Times New Roman"/>
                <a:cs typeface="Times New Roman"/>
              </a:rPr>
              <a:t>وتكΪ</a:t>
            </a:r>
            <a:r>
              <a:rPr sz="1000" i="1" spc="-620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75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ه</a:t>
            </a:r>
            <a:r>
              <a:rPr sz="1000" i="1" spc="-705" dirty="0">
                <a:latin typeface="Times New Roman"/>
                <a:cs typeface="Times New Roman"/>
              </a:rPr>
              <a:t>ي</a:t>
            </a:r>
            <a:r>
              <a:rPr sz="1000" i="1" spc="-640" dirty="0">
                <a:latin typeface="Times New Roman"/>
                <a:cs typeface="Times New Roman"/>
              </a:rPr>
              <a:t>جوتب</a:t>
            </a:r>
            <a:r>
              <a:rPr sz="1000" i="1" spc="-160" dirty="0">
                <a:latin typeface="Times New Roman"/>
                <a:cs typeface="Times New Roman"/>
              </a:rPr>
              <a:t> </a:t>
            </a:r>
            <a:r>
              <a:rPr sz="1000" b="1" i="1" u="heavy" spc="-215" dirty="0">
                <a:latin typeface="Times New Roman"/>
                <a:cs typeface="Times New Roman"/>
              </a:rPr>
              <a:t>Δ</a:t>
            </a:r>
            <a:r>
              <a:rPr sz="1000" b="1" i="1" u="heavy" spc="-160" dirty="0">
                <a:latin typeface="Times New Roman"/>
                <a:cs typeface="Times New Roman"/>
              </a:rPr>
              <a:t>ψ</a:t>
            </a:r>
            <a:r>
              <a:rPr sz="1000" b="1" i="1" u="heavy" spc="-695" dirty="0">
                <a:latin typeface="Times New Roman"/>
                <a:cs typeface="Times New Roman"/>
              </a:rPr>
              <a:t>ف</a:t>
            </a:r>
            <a:r>
              <a:rPr sz="1000" b="1" i="1" u="heavy" spc="-525" dirty="0">
                <a:latin typeface="Times New Roman"/>
                <a:cs typeface="Times New Roman"/>
              </a:rPr>
              <a:t>Ύ</a:t>
            </a:r>
            <a:r>
              <a:rPr sz="1000" b="1" i="1" u="heavy" spc="-475" dirty="0">
                <a:latin typeface="Times New Roman"/>
                <a:cs typeface="Times New Roman"/>
              </a:rPr>
              <a:t>ح</a:t>
            </a:r>
            <a:r>
              <a:rPr sz="1000" b="1" i="1" u="heavy" spc="-295" dirty="0">
                <a:latin typeface="Times New Roman"/>
                <a:cs typeface="Times New Roman"/>
              </a:rPr>
              <a:t>Ϥ</a:t>
            </a:r>
            <a:r>
              <a:rPr sz="1000" b="1" i="1" u="heavy" spc="-740" dirty="0">
                <a:latin typeface="Times New Roman"/>
                <a:cs typeface="Times New Roman"/>
              </a:rPr>
              <a:t>ب</a:t>
            </a:r>
            <a:r>
              <a:rPr sz="1000" b="1" i="1" u="heavy" spc="-5" dirty="0">
                <a:latin typeface="Times New Roman"/>
                <a:cs typeface="Times New Roman"/>
              </a:rPr>
              <a:t> </a:t>
            </a:r>
            <a:r>
              <a:rPr sz="1000" b="1" i="1" spc="-35" dirty="0">
                <a:latin typeface="Times New Roman"/>
                <a:cs typeface="Times New Roman"/>
              </a:rPr>
              <a:t> </a:t>
            </a:r>
            <a:r>
              <a:rPr sz="1000" b="1" i="1" u="heavy" spc="-225" dirty="0">
                <a:latin typeface="Times New Roman"/>
                <a:cs typeface="Times New Roman"/>
              </a:rPr>
              <a:t>Δ</a:t>
            </a:r>
            <a:r>
              <a:rPr sz="1000" b="1" i="1" u="heavy" spc="-735" dirty="0">
                <a:latin typeface="Times New Roman"/>
                <a:cs typeface="Times New Roman"/>
              </a:rPr>
              <a:t>ي</a:t>
            </a:r>
            <a:r>
              <a:rPr sz="1000" b="1" i="1" u="heavy" spc="-775" dirty="0">
                <a:latin typeface="Times New Roman"/>
                <a:cs typeface="Times New Roman"/>
              </a:rPr>
              <a:t>ل</a:t>
            </a:r>
            <a:r>
              <a:rPr sz="1000" b="1" i="1" u="heavy" spc="-525" dirty="0">
                <a:latin typeface="Times New Roman"/>
                <a:cs typeface="Times New Roman"/>
              </a:rPr>
              <a:t>Ύ</a:t>
            </a:r>
            <a:r>
              <a:rPr sz="1000" b="1" i="1" u="heavy" spc="-295" dirty="0">
                <a:latin typeface="Times New Roman"/>
                <a:cs typeface="Times New Roman"/>
              </a:rPr>
              <a:t>Ϥ</a:t>
            </a:r>
            <a:r>
              <a:rPr sz="1000" b="1" i="1" u="heavy" spc="-775" dirty="0">
                <a:latin typeface="Times New Roman"/>
                <a:cs typeface="Times New Roman"/>
              </a:rPr>
              <a:t>ل</a:t>
            </a:r>
            <a:r>
              <a:rPr sz="1000" b="1" i="1" u="heavy" spc="-790" dirty="0">
                <a:latin typeface="Times New Roman"/>
                <a:cs typeface="Times New Roman"/>
              </a:rPr>
              <a:t>ا</a:t>
            </a:r>
            <a:r>
              <a:rPr sz="1000" b="1" i="1" u="heavy" spc="-5" dirty="0">
                <a:latin typeface="Times New Roman"/>
                <a:cs typeface="Times New Roman"/>
              </a:rPr>
              <a:t> 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u="heavy" spc="-280" dirty="0">
                <a:latin typeface="Times New Roman"/>
                <a:cs typeface="Times New Roman"/>
              </a:rPr>
              <a:t>Γ</a:t>
            </a:r>
            <a:r>
              <a:rPr sz="1000" b="1" i="1" u="heavy" spc="25" dirty="0">
                <a:latin typeface="Times New Roman"/>
                <a:cs typeface="Times New Roman"/>
              </a:rPr>
              <a:t>έ</a:t>
            </a:r>
            <a:r>
              <a:rPr sz="1000" b="1" i="1" u="heavy" spc="-245" dirty="0">
                <a:latin typeface="Times New Roman"/>
                <a:cs typeface="Times New Roman"/>
              </a:rPr>
              <a:t>اίϭ</a:t>
            </a:r>
            <a:r>
              <a:rPr sz="1000" b="1" i="1" u="heavy" spc="-5" dirty="0">
                <a:latin typeface="Times New Roman"/>
                <a:cs typeface="Times New Roman"/>
              </a:rPr>
              <a:t> </a:t>
            </a:r>
            <a:r>
              <a:rPr sz="1000" b="1" i="1" spc="-50" dirty="0">
                <a:latin typeface="Times New Roman"/>
                <a:cs typeface="Times New Roman"/>
              </a:rPr>
              <a:t> </a:t>
            </a:r>
            <a:r>
              <a:rPr sz="1000" b="1" i="1" u="heavy" spc="-550" dirty="0">
                <a:latin typeface="Times New Roman"/>
                <a:cs typeface="Times New Roman"/>
              </a:rPr>
              <a:t>ب</a:t>
            </a:r>
            <a:r>
              <a:rPr sz="1000" b="1" i="1" u="heavy" spc="-545" dirty="0">
                <a:latin typeface="Times New Roman"/>
                <a:cs typeface="Times New Roman"/>
              </a:rPr>
              <a:t>ت</a:t>
            </a:r>
            <a:r>
              <a:rPr sz="1000" b="1" i="1" u="heavy" spc="-450" dirty="0">
                <a:latin typeface="Times New Roman"/>
                <a:cs typeface="Times New Roman"/>
              </a:rPr>
              <a:t>Ϝم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3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20" dirty="0">
                <a:latin typeface="Times New Roman"/>
                <a:cs typeface="Times New Roman"/>
              </a:rPr>
              <a:t>ز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680" dirty="0">
                <a:latin typeface="Times New Roman"/>
                <a:cs typeface="Times New Roman"/>
              </a:rPr>
              <a:t>ـ</a:t>
            </a:r>
            <a:r>
              <a:rPr sz="1000" i="1" spc="-685" dirty="0">
                <a:latin typeface="Times New Roman"/>
                <a:cs typeface="Times New Roman"/>
              </a:rPr>
              <a:t>ه</a:t>
            </a:r>
            <a:r>
              <a:rPr sz="1000" i="1" spc="130" dirty="0">
                <a:latin typeface="Times New Roman"/>
                <a:cs typeface="Times New Roman"/>
              </a:rPr>
              <a:t>1˽˼˼</a:t>
            </a:r>
            <a:r>
              <a:rPr sz="1000" i="1" spc="-10" dirty="0">
                <a:latin typeface="Times New Roman"/>
                <a:cs typeface="Times New Roman"/>
              </a:rPr>
              <a:t>/</a:t>
            </a:r>
            <a:r>
              <a:rPr sz="1000" i="1" spc="185" dirty="0">
                <a:latin typeface="Times New Roman"/>
                <a:cs typeface="Times New Roman"/>
              </a:rPr>
              <a:t>˿</a:t>
            </a:r>
            <a:r>
              <a:rPr sz="1000" i="1" spc="0" dirty="0">
                <a:latin typeface="Times New Roman"/>
                <a:cs typeface="Times New Roman"/>
              </a:rPr>
              <a:t>/</a:t>
            </a:r>
            <a:r>
              <a:rPr sz="1000" i="1" spc="20" dirty="0">
                <a:latin typeface="Times New Roman"/>
                <a:cs typeface="Times New Roman"/>
              </a:rPr>
              <a:t>8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5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70" dirty="0">
                <a:latin typeface="Times New Roman"/>
                <a:cs typeface="Times New Roman"/>
              </a:rPr>
              <a:t>ف</a:t>
            </a:r>
            <a:r>
              <a:rPr sz="1000" i="1" spc="-775" dirty="0">
                <a:latin typeface="Times New Roman"/>
                <a:cs typeface="Times New Roman"/>
              </a:rPr>
              <a:t>ا</a:t>
            </a:r>
            <a:r>
              <a:rPr sz="1000" i="1" spc="-560" dirty="0">
                <a:latin typeface="Times New Roman"/>
                <a:cs typeface="Times New Roman"/>
              </a:rPr>
              <a:t>و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Ϊحأا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0" dirty="0">
                <a:latin typeface="Times New Roman"/>
                <a:cs typeface="Times New Roman"/>
              </a:rPr>
              <a:t> </a:t>
            </a:r>
            <a:r>
              <a:rPr sz="1000" i="1" spc="-505" dirty="0">
                <a:latin typeface="Times New Roman"/>
                <a:cs typeface="Times New Roman"/>
              </a:rPr>
              <a:t>ϡوي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265" dirty="0">
                <a:latin typeface="Times New Roman"/>
                <a:cs typeface="Times New Roman"/>
              </a:rPr>
              <a:t>ϩ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-520" dirty="0">
                <a:latin typeface="Times New Roman"/>
                <a:cs typeface="Times New Roman"/>
              </a:rPr>
              <a:t>ز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ا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5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ب</a:t>
            </a:r>
            <a:r>
              <a:rPr sz="1000" i="1" spc="-535" dirty="0">
                <a:latin typeface="Times New Roman"/>
                <a:cs typeface="Times New Roman"/>
              </a:rPr>
              <a:t>ئ</a:t>
            </a:r>
            <a:r>
              <a:rPr sz="1000" i="1" spc="-390" dirty="0">
                <a:latin typeface="Times New Roman"/>
                <a:cs typeface="Times New Roman"/>
              </a:rPr>
              <a:t>ار</a:t>
            </a:r>
            <a:r>
              <a:rPr sz="1000" i="1" spc="-190" dirty="0">
                <a:latin typeface="Times New Roman"/>
                <a:cs typeface="Times New Roman"/>
              </a:rPr>
              <a:t>π</a:t>
            </a:r>
            <a:r>
              <a:rPr sz="1000" i="1" spc="-800" dirty="0">
                <a:latin typeface="Times New Roman"/>
                <a:cs typeface="Times New Roman"/>
              </a:rPr>
              <a:t>لا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0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ة</a:t>
            </a:r>
            <a:r>
              <a:rPr sz="1000" i="1" spc="-385" dirty="0">
                <a:latin typeface="Times New Roman"/>
                <a:cs typeface="Times New Roman"/>
              </a:rPr>
              <a:t>Β</a:t>
            </a:r>
            <a:r>
              <a:rPr sz="1000" i="1" spc="-505" dirty="0">
                <a:latin typeface="Times New Roman"/>
                <a:cs typeface="Times New Roman"/>
              </a:rPr>
              <a:t>سΎحم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5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رر</a:t>
            </a:r>
            <a:r>
              <a:rPr sz="1000" i="1" spc="-680" dirty="0">
                <a:latin typeface="Times New Roman"/>
                <a:cs typeface="Times New Roman"/>
              </a:rPr>
              <a:t>قم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)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5" dirty="0">
                <a:latin typeface="Times New Roman"/>
                <a:cs typeface="Times New Roman"/>
              </a:rPr>
              <a:t> </a:t>
            </a:r>
            <a:r>
              <a:rPr sz="1000" i="1" spc="-550" dirty="0">
                <a:latin typeface="Times New Roman"/>
                <a:cs typeface="Times New Roman"/>
              </a:rPr>
              <a:t>ب</a:t>
            </a:r>
            <a:r>
              <a:rPr sz="1000" i="1" spc="-555" dirty="0">
                <a:latin typeface="Times New Roman"/>
                <a:cs typeface="Times New Roman"/>
              </a:rPr>
              <a:t>ل</a:t>
            </a:r>
            <a:r>
              <a:rPr sz="1000" i="1" spc="-175" dirty="0">
                <a:latin typeface="Times New Roman"/>
                <a:cs typeface="Times New Roman"/>
              </a:rPr>
              <a:t>Ύρ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30" dirty="0">
                <a:latin typeface="Times New Roman"/>
                <a:cs typeface="Times New Roman"/>
              </a:rPr>
              <a:t> </a:t>
            </a:r>
            <a:r>
              <a:rPr sz="1000" i="1" spc="70" dirty="0">
                <a:latin typeface="Times New Roman"/>
                <a:cs typeface="Times New Roman"/>
              </a:rPr>
              <a:t>1˾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5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ΩΪع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215" dirty="0">
                <a:latin typeface="Times New Roman"/>
                <a:cs typeface="Times New Roman"/>
              </a:rPr>
              <a:t>Ϋ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ت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640" dirty="0">
                <a:latin typeface="Times New Roman"/>
                <a:cs typeface="Times New Roman"/>
              </a:rPr>
              <a:t>ش</a:t>
            </a:r>
            <a:r>
              <a:rPr sz="1000" i="1" spc="-64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560" dirty="0">
                <a:latin typeface="Times New Roman"/>
                <a:cs typeface="Times New Roman"/>
              </a:rPr>
              <a:t>و</a:t>
            </a:r>
            <a:r>
              <a:rPr sz="1000" i="1" spc="-300" dirty="0">
                <a:latin typeface="Times New Roman"/>
                <a:cs typeface="Times New Roman"/>
              </a:rPr>
              <a:t>ص</a:t>
            </a:r>
            <a:r>
              <a:rPr sz="1000" i="1" spc="-175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ىف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155" dirty="0">
                <a:latin typeface="Times New Roman"/>
                <a:cs typeface="Times New Roman"/>
              </a:rPr>
              <a:t>ص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Ωو</a:t>
            </a:r>
            <a:r>
              <a:rPr sz="1000" i="1" spc="-290" dirty="0">
                <a:latin typeface="Times New Roman"/>
                <a:cs typeface="Times New Roman"/>
              </a:rPr>
              <a:t>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440" dirty="0">
                <a:latin typeface="Times New Roman"/>
                <a:cs typeface="Times New Roman"/>
              </a:rPr>
              <a:t>ΫΎت</a:t>
            </a:r>
            <a:r>
              <a:rPr sz="1000" i="1" spc="-595" dirty="0">
                <a:latin typeface="Times New Roman"/>
                <a:cs typeface="Times New Roman"/>
              </a:rPr>
              <a:t>س</a:t>
            </a:r>
            <a:r>
              <a:rPr sz="1000" i="1" spc="-455" dirty="0">
                <a:latin typeface="Times New Roman"/>
                <a:cs typeface="Times New Roman"/>
              </a:rPr>
              <a:t>أ</a:t>
            </a:r>
            <a:r>
              <a:rPr sz="1000" i="1" spc="-690" dirty="0">
                <a:latin typeface="Times New Roman"/>
                <a:cs typeface="Times New Roman"/>
              </a:rPr>
              <a:t>او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670" dirty="0">
                <a:latin typeface="Times New Roman"/>
                <a:cs typeface="Times New Roman"/>
              </a:rPr>
              <a:t>مسق</a:t>
            </a:r>
            <a:r>
              <a:rPr sz="1000" i="1" spc="-66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8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540" dirty="0">
                <a:latin typeface="Times New Roman"/>
                <a:cs typeface="Times New Roman"/>
              </a:rPr>
              <a:t>شم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480" dirty="0">
                <a:latin typeface="Times New Roman"/>
                <a:cs typeface="Times New Roman"/>
              </a:rPr>
              <a:t>غ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سي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بجر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Ωو</a:t>
            </a:r>
            <a:r>
              <a:rPr sz="1000" i="1" spc="-290" dirty="0">
                <a:latin typeface="Times New Roman"/>
                <a:cs typeface="Times New Roman"/>
              </a:rPr>
              <a:t>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265" dirty="0">
                <a:latin typeface="Times New Roman"/>
                <a:cs typeface="Times New Roman"/>
              </a:rPr>
              <a:t>/ر</a:t>
            </a:r>
            <a:r>
              <a:rPr sz="1000" i="1" spc="-560" dirty="0">
                <a:latin typeface="Times New Roman"/>
                <a:cs typeface="Times New Roman"/>
              </a:rPr>
              <a:t>و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530" dirty="0">
                <a:latin typeface="Times New Roman"/>
                <a:cs typeface="Times New Roman"/>
              </a:rPr>
              <a:t>Ϊلا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750" dirty="0">
                <a:latin typeface="Times New Roman"/>
                <a:cs typeface="Times New Roman"/>
              </a:rPr>
              <a:t>ا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640" dirty="0">
                <a:latin typeface="Times New Roman"/>
                <a:cs typeface="Times New Roman"/>
              </a:rPr>
              <a:t>شإ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ت</a:t>
            </a:r>
            <a:r>
              <a:rPr sz="1000" i="1" spc="-385" dirty="0">
                <a:latin typeface="Times New Roman"/>
                <a:cs typeface="Times New Roman"/>
              </a:rPr>
              <a:t>ح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500" dirty="0">
                <a:latin typeface="Times New Roman"/>
                <a:cs typeface="Times New Roman"/>
              </a:rPr>
              <a:t>كلΫو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b="1" i="1" u="heavy" spc="-215" dirty="0">
                <a:latin typeface="Times New Roman"/>
                <a:cs typeface="Times New Roman"/>
              </a:rPr>
              <a:t>Δ</a:t>
            </a:r>
            <a:r>
              <a:rPr sz="1000" b="1" i="1" u="heavy" spc="-640" dirty="0">
                <a:latin typeface="Times New Roman"/>
                <a:cs typeface="Times New Roman"/>
              </a:rPr>
              <a:t>ع</a:t>
            </a:r>
            <a:r>
              <a:rPr sz="1000" b="1" i="1" u="heavy" spc="-305" dirty="0">
                <a:latin typeface="Times New Roman"/>
                <a:cs typeface="Times New Roman"/>
              </a:rPr>
              <a:t>Ϥ</a:t>
            </a:r>
            <a:r>
              <a:rPr sz="1000" b="1" i="1" u="heavy" spc="-484" dirty="0">
                <a:latin typeface="Times New Roman"/>
                <a:cs typeface="Times New Roman"/>
              </a:rPr>
              <a:t>ج</a:t>
            </a:r>
            <a:r>
              <a:rPr sz="1000" b="1" i="1" u="heavy" spc="-295" dirty="0">
                <a:latin typeface="Times New Roman"/>
                <a:cs typeface="Times New Roman"/>
              </a:rPr>
              <a:t>Ϥ</a:t>
            </a:r>
            <a:r>
              <a:rPr sz="1000" b="1" i="1" u="heavy" spc="-775" dirty="0">
                <a:latin typeface="Times New Roman"/>
                <a:cs typeface="Times New Roman"/>
              </a:rPr>
              <a:t>ل</a:t>
            </a:r>
            <a:r>
              <a:rPr sz="1000" b="1" i="1" u="heavy" spc="-790" dirty="0">
                <a:latin typeface="Times New Roman"/>
                <a:cs typeface="Times New Roman"/>
              </a:rPr>
              <a:t>ا</a:t>
            </a: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00"/>
              </a:spcBef>
            </a:pPr>
            <a:r>
              <a:rPr sz="1000" b="1" i="1" spc="5" dirty="0">
                <a:latin typeface="Times New Roman"/>
                <a:cs typeface="Times New Roman"/>
              </a:rPr>
              <a:t>-</a:t>
            </a:r>
            <a:r>
              <a:rPr sz="1000" b="1" i="1" spc="-5" dirty="0">
                <a:latin typeface="Times New Roman"/>
                <a:cs typeface="Times New Roman"/>
              </a:rPr>
              <a:t>:</a:t>
            </a:r>
            <a:r>
              <a:rPr sz="1000" b="1" i="1" spc="-285" dirty="0">
                <a:latin typeface="Times New Roman"/>
                <a:cs typeface="Times New Roman"/>
              </a:rPr>
              <a:t>ϰ</a:t>
            </a:r>
            <a:r>
              <a:rPr sz="1000" b="1" i="1" spc="-495" dirty="0">
                <a:latin typeface="Times New Roman"/>
                <a:cs typeface="Times New Roman"/>
              </a:rPr>
              <a:t>ل</a:t>
            </a:r>
            <a:r>
              <a:rPr sz="1000" b="1" i="1" spc="-120" dirty="0">
                <a:latin typeface="Times New Roman"/>
                <a:cs typeface="Times New Roman"/>
              </a:rPr>
              <a:t>·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20" dirty="0">
                <a:latin typeface="Times New Roman"/>
                <a:cs typeface="Times New Roman"/>
              </a:rPr>
              <a:t>ف</a:t>
            </a:r>
            <a:r>
              <a:rPr sz="1000" b="1" i="1" spc="-95" dirty="0">
                <a:latin typeface="Times New Roman"/>
                <a:cs typeface="Times New Roman"/>
              </a:rPr>
              <a:t>Ϊ</a:t>
            </a:r>
            <a:r>
              <a:rPr sz="1000" b="1" i="1" spc="-320" dirty="0">
                <a:latin typeface="Times New Roman"/>
                <a:cs typeface="Times New Roman"/>
              </a:rPr>
              <a:t>Ϭ</a:t>
            </a:r>
            <a:r>
              <a:rPr sz="1000" b="1" i="1" spc="-730" dirty="0">
                <a:latin typeface="Times New Roman"/>
                <a:cs typeface="Times New Roman"/>
              </a:rPr>
              <a:t>ت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5" dirty="0">
                <a:latin typeface="Times New Roman"/>
                <a:cs typeface="Times New Roman"/>
              </a:rPr>
              <a:t>ϰ</a:t>
            </a:r>
            <a:r>
              <a:rPr sz="1000" b="1" i="1" spc="-47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440" dirty="0">
                <a:latin typeface="Times New Roman"/>
                <a:cs typeface="Times New Roman"/>
              </a:rPr>
              <a:t>اϭ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520" dirty="0">
                <a:latin typeface="Times New Roman"/>
                <a:cs typeface="Times New Roman"/>
              </a:rPr>
              <a:t>رر</a:t>
            </a:r>
            <a:r>
              <a:rPr sz="1000" i="1" spc="-590" dirty="0">
                <a:latin typeface="Times New Roman"/>
                <a:cs typeface="Times New Roman"/>
              </a:rPr>
              <a:t>ق</a:t>
            </a:r>
            <a:r>
              <a:rPr sz="1000" i="1" spc="-340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لا</a:t>
            </a:r>
            <a:endParaRPr sz="10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32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ϰ</a:t>
            </a:r>
            <a:r>
              <a:rPr sz="1000" b="1" i="1" spc="-285" dirty="0">
                <a:latin typeface="Times New Roman"/>
                <a:cs typeface="Times New Roman"/>
              </a:rPr>
              <a:t>Ϡ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10" dirty="0">
                <a:latin typeface="Times New Roman"/>
                <a:cs typeface="Times New Roman"/>
              </a:rPr>
              <a:t>ع</a:t>
            </a:r>
            <a:r>
              <a:rPr sz="1000" b="1" i="1" spc="-71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20" dirty="0">
                <a:latin typeface="Times New Roman"/>
                <a:cs typeface="Times New Roman"/>
              </a:rPr>
              <a:t>ع</a:t>
            </a:r>
            <a:r>
              <a:rPr sz="1000" b="1" i="1" spc="-615" dirty="0">
                <a:latin typeface="Times New Roman"/>
                <a:cs typeface="Times New Roman"/>
              </a:rPr>
              <a:t>ق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45" dirty="0">
                <a:latin typeface="Times New Roman"/>
                <a:cs typeface="Times New Roman"/>
              </a:rPr>
              <a:t>ϰ</a:t>
            </a:r>
            <a:r>
              <a:rPr sz="1000" b="1" i="1" spc="-175" dirty="0">
                <a:latin typeface="Times New Roman"/>
                <a:cs typeface="Times New Roman"/>
              </a:rPr>
              <a:t>Ϥ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670" dirty="0">
                <a:latin typeface="Times New Roman"/>
                <a:cs typeface="Times New Roman"/>
              </a:rPr>
              <a:t>د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640" dirty="0">
                <a:latin typeface="Times New Roman"/>
                <a:cs typeface="Times New Roman"/>
              </a:rPr>
              <a:t>ك</a:t>
            </a:r>
            <a:r>
              <a:rPr sz="1000" b="1" i="1" spc="-52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ن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</a:t>
            </a:r>
            <a:r>
              <a:rPr sz="1000" b="1" i="1" spc="-595" dirty="0">
                <a:latin typeface="Times New Roman"/>
                <a:cs typeface="Times New Roman"/>
              </a:rPr>
              <a:t>ي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35" dirty="0">
                <a:latin typeface="Times New Roman"/>
                <a:cs typeface="Times New Roman"/>
              </a:rPr>
              <a:t>ب</a:t>
            </a:r>
            <a:r>
              <a:rPr sz="1000" b="1" i="1" spc="-320" dirty="0">
                <a:latin typeface="Times New Roman"/>
                <a:cs typeface="Times New Roman"/>
              </a:rPr>
              <a:t>ή</a:t>
            </a:r>
            <a:r>
              <a:rPr sz="1000" b="1" i="1" spc="-58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)</a:t>
            </a:r>
            <a:r>
              <a:rPr sz="1000" b="1" i="1" spc="225" dirty="0">
                <a:latin typeface="Times New Roman"/>
                <a:cs typeface="Times New Roman"/>
              </a:rPr>
              <a:t>˺</a:t>
            </a:r>
            <a:r>
              <a:rPr sz="1000" b="1" i="1" spc="-5" dirty="0">
                <a:latin typeface="Times New Roman"/>
                <a:cs typeface="Times New Roman"/>
              </a:rPr>
              <a:t>(</a:t>
            </a:r>
            <a:endParaRPr sz="10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10" dirty="0">
                <a:latin typeface="Times New Roman"/>
                <a:cs typeface="Times New Roman"/>
              </a:rPr>
              <a:t>ع</a:t>
            </a:r>
            <a:r>
              <a:rPr sz="1000" b="1" i="1" spc="-71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455" dirty="0">
                <a:latin typeface="Times New Roman"/>
                <a:cs typeface="Times New Roman"/>
              </a:rPr>
              <a:t>Ώاط</a:t>
            </a:r>
            <a:r>
              <a:rPr sz="1000" b="1" i="1" spc="-500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40" dirty="0">
                <a:latin typeface="Times New Roman"/>
                <a:cs typeface="Times New Roman"/>
              </a:rPr>
              <a:t>Εاέ</a:t>
            </a:r>
            <a:r>
              <a:rPr sz="1000" b="1" i="1" spc="-140" dirty="0">
                <a:latin typeface="Times New Roman"/>
                <a:cs typeface="Times New Roman"/>
              </a:rPr>
              <a:t>Ϊ</a:t>
            </a:r>
            <a:r>
              <a:rPr sz="1000" b="1" i="1" spc="-700" dirty="0">
                <a:latin typeface="Times New Roman"/>
                <a:cs typeface="Times New Roman"/>
              </a:rPr>
              <a:t>ق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565" dirty="0">
                <a:latin typeface="Times New Roman"/>
                <a:cs typeface="Times New Roman"/>
              </a:rPr>
              <a:t>ل</a:t>
            </a:r>
            <a:r>
              <a:rPr sz="1000" b="1" i="1" spc="-459" dirty="0">
                <a:latin typeface="Times New Roman"/>
                <a:cs typeface="Times New Roman"/>
              </a:rPr>
              <a:t>قص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)</a:t>
            </a:r>
            <a:r>
              <a:rPr sz="1000" b="1" i="1" spc="225" dirty="0">
                <a:latin typeface="Times New Roman"/>
                <a:cs typeface="Times New Roman"/>
              </a:rPr>
              <a:t>˻</a:t>
            </a:r>
            <a:r>
              <a:rPr sz="1000" b="1" i="1" spc="-5" dirty="0">
                <a:latin typeface="Times New Roman"/>
                <a:cs typeface="Times New Roman"/>
              </a:rPr>
              <a:t>(</a:t>
            </a:r>
            <a:endParaRPr sz="10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ϰ</a:t>
            </a:r>
            <a:r>
              <a:rPr sz="1000" b="1" i="1" spc="-285" dirty="0">
                <a:latin typeface="Times New Roman"/>
                <a:cs typeface="Times New Roman"/>
              </a:rPr>
              <a:t>Ϡ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10" dirty="0">
                <a:latin typeface="Times New Roman"/>
                <a:cs typeface="Times New Roman"/>
              </a:rPr>
              <a:t>ع</a:t>
            </a:r>
            <a:r>
              <a:rPr sz="1000" b="1" i="1" spc="-71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680" dirty="0">
                <a:latin typeface="Times New Roman"/>
                <a:cs typeface="Times New Roman"/>
              </a:rPr>
              <a:t>عق</a:t>
            </a:r>
            <a:r>
              <a:rPr sz="1000" b="1" i="1" spc="-685" dirty="0">
                <a:latin typeface="Times New Roman"/>
                <a:cs typeface="Times New Roman"/>
              </a:rPr>
              <a:t>ا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365" dirty="0">
                <a:latin typeface="Times New Roman"/>
                <a:cs typeface="Times New Roman"/>
              </a:rPr>
              <a:t>ϰف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84" dirty="0">
                <a:latin typeface="Times New Roman"/>
                <a:cs typeface="Times New Roman"/>
              </a:rPr>
              <a:t>ΎϬ</a:t>
            </a:r>
            <a:r>
              <a:rPr sz="1000" b="1" i="1" spc="-630" dirty="0">
                <a:latin typeface="Times New Roman"/>
                <a:cs typeface="Times New Roman"/>
              </a:rPr>
              <a:t>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475" dirty="0">
                <a:latin typeface="Times New Roman"/>
                <a:cs typeface="Times New Roman"/>
              </a:rPr>
              <a:t>ط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185" dirty="0">
                <a:latin typeface="Times New Roman"/>
                <a:cs typeface="Times New Roman"/>
              </a:rPr>
              <a:t>ή</a:t>
            </a:r>
            <a:r>
              <a:rPr sz="1000" b="1" i="1" spc="-240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έ</a:t>
            </a:r>
            <a:r>
              <a:rPr sz="1000" b="1" i="1" spc="-5" dirty="0">
                <a:latin typeface="Times New Roman"/>
                <a:cs typeface="Times New Roman"/>
              </a:rPr>
              <a:t>Ϯ</a:t>
            </a:r>
            <a:r>
              <a:rPr sz="1000" b="1" i="1" spc="-595" dirty="0">
                <a:latin typeface="Times New Roman"/>
                <a:cs typeface="Times New Roman"/>
              </a:rPr>
              <a:t>م</a:t>
            </a:r>
            <a:r>
              <a:rPr sz="1000" b="1" i="1" spc="-51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695" dirty="0">
                <a:latin typeface="Times New Roman"/>
                <a:cs typeface="Times New Roman"/>
              </a:rPr>
              <a:t>ف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70" dirty="0">
                <a:latin typeface="Times New Roman"/>
                <a:cs typeface="Times New Roman"/>
              </a:rPr>
              <a:t>كϭ</a:t>
            </a:r>
            <a:r>
              <a:rPr sz="1000" b="1" i="1" dirty="0">
                <a:latin typeface="Times New Roman"/>
                <a:cs typeface="Times New Roman"/>
              </a:rPr>
              <a:t>  </a:t>
            </a:r>
            <a:r>
              <a:rPr sz="1000" b="1" i="1" spc="-265" dirty="0">
                <a:latin typeface="Times New Roman"/>
                <a:cs typeface="Times New Roman"/>
              </a:rPr>
              <a:t>Γ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700" dirty="0">
                <a:latin typeface="Times New Roman"/>
                <a:cs typeface="Times New Roman"/>
              </a:rPr>
              <a:t>كزلا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ϰ</a:t>
            </a:r>
            <a:r>
              <a:rPr sz="1000" b="1" i="1" spc="-285" dirty="0">
                <a:latin typeface="Times New Roman"/>
                <a:cs typeface="Times New Roman"/>
              </a:rPr>
              <a:t>Ϡ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فήع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)</a:t>
            </a:r>
            <a:r>
              <a:rPr sz="1000" b="1" i="1" spc="225" dirty="0">
                <a:latin typeface="Times New Roman"/>
                <a:cs typeface="Times New Roman"/>
              </a:rPr>
              <a:t>˼</a:t>
            </a:r>
            <a:r>
              <a:rPr sz="1000" b="1" i="1" spc="-5" dirty="0">
                <a:latin typeface="Times New Roman"/>
                <a:cs typeface="Times New Roman"/>
              </a:rPr>
              <a:t>(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135" y="2984054"/>
            <a:ext cx="5301615" cy="163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695" dirty="0">
                <a:latin typeface="Times New Roman"/>
                <a:cs typeface="Times New Roman"/>
              </a:rPr>
              <a:t>ف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200" dirty="0">
                <a:latin typeface="Times New Roman"/>
                <a:cs typeface="Times New Roman"/>
              </a:rPr>
              <a:t>π</a:t>
            </a:r>
            <a:r>
              <a:rPr sz="1000" b="1" i="1" spc="-3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420" dirty="0">
                <a:latin typeface="Times New Roman"/>
                <a:cs typeface="Times New Roman"/>
              </a:rPr>
              <a:t>ب</a:t>
            </a:r>
            <a:r>
              <a:rPr sz="1000" b="1" i="1" spc="-425" dirty="0">
                <a:latin typeface="Times New Roman"/>
                <a:cs typeface="Times New Roman"/>
              </a:rPr>
              <a:t>ج</a:t>
            </a:r>
            <a:r>
              <a:rPr sz="1000" b="1" i="1" spc="-440" dirty="0">
                <a:latin typeface="Times New Roman"/>
                <a:cs typeface="Times New Roman"/>
              </a:rPr>
              <a:t>اϭ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160" dirty="0">
                <a:latin typeface="Times New Roman"/>
                <a:cs typeface="Times New Roman"/>
              </a:rPr>
              <a:t>ϡ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695" dirty="0">
                <a:latin typeface="Times New Roman"/>
                <a:cs typeface="Times New Roman"/>
              </a:rPr>
              <a:t>ق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65" dirty="0">
                <a:latin typeface="Times New Roman"/>
                <a:cs typeface="Times New Roman"/>
              </a:rPr>
              <a:t>,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)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550" dirty="0">
                <a:latin typeface="Times New Roman"/>
                <a:cs typeface="Times New Roman"/>
              </a:rPr>
              <a:t>ع</a:t>
            </a:r>
            <a:r>
              <a:rPr sz="1000" b="1" i="1" spc="-385" dirty="0">
                <a:latin typeface="Times New Roman"/>
                <a:cs typeface="Times New Roman"/>
              </a:rPr>
              <a:t>Ϥ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160" dirty="0">
                <a:latin typeface="Times New Roman"/>
                <a:cs typeface="Times New Roman"/>
              </a:rPr>
              <a:t>ψ</a:t>
            </a:r>
            <a:r>
              <a:rPr sz="1000" b="1" i="1" spc="-695" dirty="0">
                <a:latin typeface="Times New Roman"/>
                <a:cs typeface="Times New Roman"/>
              </a:rPr>
              <a:t>ف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180" dirty="0">
                <a:latin typeface="Times New Roman"/>
                <a:cs typeface="Times New Roman"/>
              </a:rPr>
              <a:t>έاίϭ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ت</a:t>
            </a:r>
            <a:r>
              <a:rPr sz="1000" b="1" i="1" spc="-450" dirty="0">
                <a:latin typeface="Times New Roman"/>
                <a:cs typeface="Times New Roman"/>
              </a:rPr>
              <a:t>Ϝم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305" dirty="0">
                <a:latin typeface="Times New Roman"/>
                <a:cs typeface="Times New Roman"/>
              </a:rPr>
              <a:t>ή</a:t>
            </a:r>
            <a:r>
              <a:rPr sz="1000" b="1" i="1" spc="-545" dirty="0">
                <a:latin typeface="Times New Roman"/>
                <a:cs typeface="Times New Roman"/>
              </a:rPr>
              <a:t>ي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(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254" dirty="0">
                <a:latin typeface="Times New Roman"/>
                <a:cs typeface="Times New Roman"/>
              </a:rPr>
              <a:t>ϯ</a:t>
            </a:r>
            <a:r>
              <a:rPr sz="1000" b="1" i="1" spc="-215" dirty="0">
                <a:latin typeface="Times New Roman"/>
                <a:cs typeface="Times New Roman"/>
              </a:rPr>
              <a:t>ή</a:t>
            </a:r>
            <a:r>
              <a:rPr sz="1000" b="1" i="1" spc="-395" dirty="0">
                <a:latin typeface="Times New Roman"/>
                <a:cs typeface="Times New Roman"/>
              </a:rPr>
              <a:t>ج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229" dirty="0">
                <a:latin typeface="Times New Roman"/>
                <a:cs typeface="Times New Roman"/>
              </a:rPr>
              <a:t>ΪϤ</a:t>
            </a:r>
            <a:r>
              <a:rPr sz="1000" b="1" i="1" spc="-400" dirty="0">
                <a:latin typeface="Times New Roman"/>
                <a:cs typeface="Times New Roman"/>
              </a:rPr>
              <a:t>ح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نب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م</a:t>
            </a:r>
            <a:r>
              <a:rPr sz="1000" b="1" i="1" spc="-685" dirty="0">
                <a:latin typeface="Times New Roman"/>
                <a:cs typeface="Times New Roman"/>
              </a:rPr>
              <a:t>ي</a:t>
            </a:r>
            <a:r>
              <a:rPr sz="1000" b="1" i="1" spc="-520" dirty="0">
                <a:latin typeface="Times New Roman"/>
                <a:cs typeface="Times New Roman"/>
              </a:rPr>
              <a:t>هاή</a:t>
            </a:r>
            <a:r>
              <a:rPr sz="1000" b="1" i="1" spc="-605" dirty="0">
                <a:latin typeface="Times New Roman"/>
                <a:cs typeface="Times New Roman"/>
              </a:rPr>
              <a:t>ب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285" dirty="0">
                <a:latin typeface="Times New Roman"/>
                <a:cs typeface="Times New Roman"/>
              </a:rPr>
              <a:t>Ϋ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655" dirty="0">
                <a:latin typeface="Times New Roman"/>
                <a:cs typeface="Times New Roman"/>
              </a:rPr>
              <a:t>د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520" dirty="0">
                <a:latin typeface="Times New Roman"/>
                <a:cs typeface="Times New Roman"/>
              </a:rPr>
              <a:t>عس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20" dirty="0">
                <a:latin typeface="Times New Roman"/>
                <a:cs typeface="Times New Roman"/>
              </a:rPr>
              <a:t>ϝ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710" dirty="0">
                <a:latin typeface="Times New Roman"/>
                <a:cs typeface="Times New Roman"/>
              </a:rPr>
              <a:t>ق</a:t>
            </a:r>
            <a:r>
              <a:rPr sz="1000" b="1" i="1" spc="-705" dirty="0">
                <a:latin typeface="Times New Roman"/>
                <a:cs typeface="Times New Roman"/>
              </a:rPr>
              <a:t>ت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ا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229" dirty="0">
                <a:latin typeface="Times New Roman"/>
                <a:cs typeface="Times New Roman"/>
              </a:rPr>
              <a:t>ϥ</a:t>
            </a:r>
            <a:r>
              <a:rPr sz="1000" b="1" i="1" spc="-315" dirty="0">
                <a:latin typeface="Times New Roman"/>
                <a:cs typeface="Times New Roman"/>
              </a:rPr>
              <a:t>Ύ</a:t>
            </a:r>
            <a:r>
              <a:rPr sz="1000" b="1" i="1" spc="-370" dirty="0">
                <a:latin typeface="Times New Roman"/>
                <a:cs typeface="Times New Roman"/>
              </a:rPr>
              <a:t>كϭ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000" b="1" i="1" spc="70" dirty="0">
                <a:latin typeface="Times New Roman"/>
                <a:cs typeface="Times New Roman"/>
              </a:rPr>
              <a:t>,</a:t>
            </a:r>
            <a:r>
              <a:rPr sz="1000" b="1" i="1" spc="65" dirty="0">
                <a:latin typeface="Times New Roman"/>
                <a:cs typeface="Times New Roman"/>
              </a:rPr>
              <a:t>ι</a:t>
            </a:r>
            <a:r>
              <a:rPr sz="1000" b="1" i="1" spc="175" dirty="0">
                <a:latin typeface="Times New Roman"/>
                <a:cs typeface="Times New Roman"/>
              </a:rPr>
              <a:t>Ύ</a:t>
            </a:r>
            <a:r>
              <a:rPr sz="1000" b="1" i="1" spc="-480" dirty="0">
                <a:latin typeface="Times New Roman"/>
                <a:cs typeface="Times New Roman"/>
              </a:rPr>
              <a:t>خ</a:t>
            </a:r>
            <a:r>
              <a:rPr sz="1000" b="1" i="1" spc="55" dirty="0">
                <a:latin typeface="Times New Roman"/>
                <a:cs typeface="Times New Roman"/>
              </a:rPr>
              <a:t> </a:t>
            </a:r>
            <a:r>
              <a:rPr sz="1000" b="1" i="1" spc="-565" dirty="0">
                <a:latin typeface="Times New Roman"/>
                <a:cs typeface="Times New Roman"/>
              </a:rPr>
              <a:t>ل</a:t>
            </a:r>
            <a:r>
              <a:rPr sz="1000" b="1" i="1" spc="-130" dirty="0">
                <a:latin typeface="Times New Roman"/>
                <a:cs typeface="Times New Roman"/>
              </a:rPr>
              <a:t>Ϝ</a:t>
            </a:r>
            <a:r>
              <a:rPr sz="1000" b="1" i="1" spc="-95" dirty="0">
                <a:latin typeface="Times New Roman"/>
                <a:cs typeface="Times New Roman"/>
              </a:rPr>
              <a:t>θ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6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6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25" dirty="0">
                <a:latin typeface="Times New Roman"/>
                <a:cs typeface="Times New Roman"/>
              </a:rPr>
              <a:t>έ</a:t>
            </a:r>
            <a:r>
              <a:rPr sz="1000" b="1" i="1" spc="-260" dirty="0">
                <a:latin typeface="Times New Roman"/>
                <a:cs typeface="Times New Roman"/>
              </a:rPr>
              <a:t>اί</a:t>
            </a:r>
            <a:r>
              <a:rPr sz="1000" b="1" i="1" spc="-220" dirty="0">
                <a:latin typeface="Times New Roman"/>
                <a:cs typeface="Times New Roman"/>
              </a:rPr>
              <a:t>ϭ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55" dirty="0">
                <a:latin typeface="Times New Roman"/>
                <a:cs typeface="Times New Roman"/>
              </a:rPr>
              <a:t>,</a:t>
            </a:r>
            <a:r>
              <a:rPr sz="1000" b="1" i="1" spc="-160" dirty="0">
                <a:latin typeface="Times New Roman"/>
                <a:cs typeface="Times New Roman"/>
              </a:rPr>
              <a:t>ϡ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565" dirty="0">
                <a:latin typeface="Times New Roman"/>
                <a:cs typeface="Times New Roman"/>
              </a:rPr>
              <a:t>ل</a:t>
            </a:r>
            <a:r>
              <a:rPr sz="1000" b="1" i="1" spc="-130" dirty="0">
                <a:latin typeface="Times New Roman"/>
                <a:cs typeface="Times New Roman"/>
              </a:rPr>
              <a:t>Ϝ</a:t>
            </a:r>
            <a:r>
              <a:rPr sz="1000" b="1" i="1" spc="-95" dirty="0">
                <a:latin typeface="Times New Roman"/>
                <a:cs typeface="Times New Roman"/>
              </a:rPr>
              <a:t>θ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6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595" dirty="0">
                <a:latin typeface="Times New Roman"/>
                <a:cs typeface="Times New Roman"/>
              </a:rPr>
              <a:t>م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305" dirty="0">
                <a:latin typeface="Times New Roman"/>
                <a:cs typeface="Times New Roman"/>
              </a:rPr>
              <a:t>Ϝ</a:t>
            </a:r>
            <a:r>
              <a:rPr sz="1000" b="1" i="1" spc="-484" dirty="0">
                <a:latin typeface="Times New Roman"/>
                <a:cs typeface="Times New Roman"/>
              </a:rPr>
              <a:t>ح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320" dirty="0">
                <a:latin typeface="Times New Roman"/>
                <a:cs typeface="Times New Roman"/>
              </a:rPr>
              <a:t>Εا</a:t>
            </a:r>
            <a:r>
              <a:rPr sz="1000" b="1" i="1" spc="-150" dirty="0">
                <a:latin typeface="Times New Roman"/>
                <a:cs typeface="Times New Roman"/>
              </a:rPr>
              <a:t>έ</a:t>
            </a:r>
            <a:r>
              <a:rPr sz="1000" b="1" i="1" spc="-240" dirty="0">
                <a:latin typeface="Times New Roman"/>
                <a:cs typeface="Times New Roman"/>
              </a:rPr>
              <a:t>اί</a:t>
            </a:r>
            <a:r>
              <a:rPr sz="1000" b="1" i="1" spc="-175" dirty="0">
                <a:latin typeface="Times New Roman"/>
                <a:cs typeface="Times New Roman"/>
              </a:rPr>
              <a:t>Ϯ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65" dirty="0">
                <a:latin typeface="Times New Roman"/>
                <a:cs typeface="Times New Roman"/>
              </a:rPr>
              <a:t> 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635" dirty="0">
                <a:latin typeface="Times New Roman"/>
                <a:cs typeface="Times New Roman"/>
              </a:rPr>
              <a:t>ي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480" dirty="0">
                <a:latin typeface="Times New Roman"/>
                <a:cs typeface="Times New Roman"/>
              </a:rPr>
              <a:t>ج</a:t>
            </a:r>
            <a:r>
              <a:rPr sz="1000" b="1" i="1" spc="5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585" dirty="0">
                <a:latin typeface="Times New Roman"/>
                <a:cs typeface="Times New Roman"/>
              </a:rPr>
              <a:t>م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480" dirty="0">
                <a:latin typeface="Times New Roman"/>
                <a:cs typeface="Times New Roman"/>
              </a:rPr>
              <a:t>خ</a:t>
            </a:r>
            <a:r>
              <a:rPr sz="1000" b="1" i="1" spc="65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spc="5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660" dirty="0">
                <a:latin typeface="Times New Roman"/>
                <a:cs typeface="Times New Roman"/>
              </a:rPr>
              <a:t>م</a:t>
            </a:r>
            <a:r>
              <a:rPr sz="1000" b="1" i="1" spc="-480" dirty="0">
                <a:latin typeface="Times New Roman"/>
                <a:cs typeface="Times New Roman"/>
              </a:rPr>
              <a:t>Ϡ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660" dirty="0">
                <a:latin typeface="Times New Roman"/>
                <a:cs typeface="Times New Roman"/>
              </a:rPr>
              <a:t>هأ</a:t>
            </a:r>
            <a:r>
              <a:rPr sz="1000" b="1" i="1" spc="65" dirty="0">
                <a:latin typeface="Times New Roman"/>
                <a:cs typeface="Times New Roman"/>
              </a:rPr>
              <a:t> 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20" dirty="0">
                <a:latin typeface="Times New Roman"/>
                <a:cs typeface="Times New Roman"/>
              </a:rPr>
              <a:t>Ϭ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00" dirty="0">
                <a:latin typeface="Times New Roman"/>
                <a:cs typeface="Times New Roman"/>
              </a:rPr>
              <a:t>ف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455" dirty="0">
                <a:latin typeface="Times New Roman"/>
                <a:cs typeface="Times New Roman"/>
              </a:rPr>
              <a:t>ح</a:t>
            </a:r>
            <a:r>
              <a:rPr sz="1000" b="1" i="1" spc="-229" dirty="0">
                <a:latin typeface="Times New Roman"/>
                <a:cs typeface="Times New Roman"/>
              </a:rPr>
              <a:t>ض</a:t>
            </a:r>
            <a:r>
              <a:rPr sz="1000" b="1" i="1" spc="-90" dirty="0">
                <a:latin typeface="Times New Roman"/>
                <a:cs typeface="Times New Roman"/>
              </a:rPr>
              <a:t>ϭ</a:t>
            </a:r>
            <a:r>
              <a:rPr sz="1000" b="1" i="1" spc="-790" dirty="0">
                <a:latin typeface="Times New Roman"/>
                <a:cs typeface="Times New Roman"/>
              </a:rPr>
              <a:t>أ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50" dirty="0">
                <a:latin typeface="Times New Roman"/>
                <a:cs typeface="Times New Roman"/>
              </a:rPr>
              <a:t>ك</a:t>
            </a:r>
            <a:r>
              <a:rPr sz="1000" b="1" i="1" spc="60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ϰق</a:t>
            </a:r>
            <a:r>
              <a:rPr sz="1000" b="1" i="1" spc="-575" dirty="0">
                <a:latin typeface="Times New Roman"/>
                <a:cs typeface="Times New Roman"/>
              </a:rPr>
              <a:t>ل</a:t>
            </a:r>
            <a:r>
              <a:rPr sz="1000" b="1" i="1" spc="-440" dirty="0">
                <a:latin typeface="Times New Roman"/>
                <a:cs typeface="Times New Roman"/>
              </a:rPr>
              <a:t>اϭ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55" dirty="0">
                <a:latin typeface="Times New Roman"/>
                <a:cs typeface="Times New Roman"/>
              </a:rPr>
              <a:t> </a:t>
            </a:r>
            <a:r>
              <a:rPr sz="1000" b="1" i="1" spc="-530" dirty="0">
                <a:latin typeface="Times New Roman"/>
                <a:cs typeface="Times New Roman"/>
              </a:rPr>
              <a:t>ع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480" dirty="0">
                <a:latin typeface="Times New Roman"/>
                <a:cs typeface="Times New Roman"/>
              </a:rPr>
              <a:t>Ϡ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endParaRPr sz="1000">
              <a:latin typeface="Times New Roman"/>
              <a:cs typeface="Times New Roman"/>
            </a:endParaRPr>
          </a:p>
          <a:p>
            <a:pPr marL="12700" marR="5080" indent="2109470" algn="r">
              <a:lnSpc>
                <a:spcPts val="1500"/>
              </a:lnSpc>
              <a:spcBef>
                <a:spcPts val="1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530" dirty="0">
                <a:latin typeface="Times New Roman"/>
                <a:cs typeface="Times New Roman"/>
              </a:rPr>
              <a:t>ي</a:t>
            </a:r>
            <a:r>
              <a:rPr sz="1000" b="1" i="1" spc="-375" dirty="0">
                <a:latin typeface="Times New Roman"/>
                <a:cs typeface="Times New Roman"/>
              </a:rPr>
              <a:t>Ϡ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10" dirty="0">
                <a:latin typeface="Times New Roman"/>
                <a:cs typeface="Times New Roman"/>
              </a:rPr>
              <a:t>ع</a:t>
            </a:r>
            <a:r>
              <a:rPr sz="1000" b="1" i="1" spc="-71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680" dirty="0">
                <a:latin typeface="Times New Roman"/>
                <a:cs typeface="Times New Roman"/>
              </a:rPr>
              <a:t>عق</a:t>
            </a:r>
            <a:r>
              <a:rPr sz="1000" b="1" i="1" spc="-685" dirty="0">
                <a:latin typeface="Times New Roman"/>
                <a:cs typeface="Times New Roman"/>
              </a:rPr>
              <a:t>ا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430" dirty="0">
                <a:latin typeface="Times New Roman"/>
                <a:cs typeface="Times New Roman"/>
              </a:rPr>
              <a:t>ي</a:t>
            </a:r>
            <a:r>
              <a:rPr sz="1000" b="1" i="1" spc="-310" dirty="0">
                <a:latin typeface="Times New Roman"/>
                <a:cs typeface="Times New Roman"/>
              </a:rPr>
              <a:t>Ϥ</a:t>
            </a:r>
            <a:r>
              <a:rPr sz="1000" b="1" i="1" spc="-480" dirty="0">
                <a:latin typeface="Times New Roman"/>
                <a:cs typeface="Times New Roman"/>
              </a:rPr>
              <a:t>Ϡ</a:t>
            </a:r>
            <a:r>
              <a:rPr sz="1000" b="1" i="1" spc="-710" dirty="0">
                <a:latin typeface="Times New Roman"/>
                <a:cs typeface="Times New Roman"/>
              </a:rPr>
              <a:t>ع</a:t>
            </a:r>
            <a:r>
              <a:rPr sz="1000" b="1" i="1" spc="-71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ن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</a:t>
            </a:r>
            <a:r>
              <a:rPr sz="1000" b="1" i="1" spc="-595" dirty="0">
                <a:latin typeface="Times New Roman"/>
                <a:cs typeface="Times New Roman"/>
              </a:rPr>
              <a:t>ي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35" dirty="0">
                <a:latin typeface="Times New Roman"/>
                <a:cs typeface="Times New Roman"/>
              </a:rPr>
              <a:t>ب</a:t>
            </a:r>
            <a:r>
              <a:rPr sz="1000" b="1" i="1" spc="-430" dirty="0">
                <a:latin typeface="Times New Roman"/>
                <a:cs typeface="Times New Roman"/>
              </a:rPr>
              <a:t>ήت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80" dirty="0">
                <a:latin typeface="Times New Roman"/>
                <a:cs typeface="Times New Roman"/>
              </a:rPr>
              <a:t>ي</a:t>
            </a:r>
            <a:r>
              <a:rPr sz="1000" b="1" i="1" spc="-57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ن</a:t>
            </a:r>
            <a:r>
              <a:rPr sz="1000" b="1" i="1" spc="-550" dirty="0">
                <a:latin typeface="Times New Roman"/>
                <a:cs typeface="Times New Roman"/>
              </a:rPr>
              <a:t>ا</a:t>
            </a:r>
            <a:r>
              <a:rPr sz="1000" b="1" i="1" spc="-260" dirty="0">
                <a:latin typeface="Times New Roman"/>
                <a:cs typeface="Times New Roman"/>
              </a:rPr>
              <a:t>Ϯ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30" dirty="0">
                <a:latin typeface="Times New Roman"/>
                <a:cs typeface="Times New Roman"/>
              </a:rPr>
              <a:t>نم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20" dirty="0">
                <a:latin typeface="Times New Roman"/>
                <a:cs typeface="Times New Roman"/>
              </a:rPr>
              <a:t>Ϭ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00" dirty="0">
                <a:latin typeface="Times New Roman"/>
                <a:cs typeface="Times New Roman"/>
              </a:rPr>
              <a:t>ف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0" dirty="0">
                <a:latin typeface="Times New Roman"/>
                <a:cs typeface="Times New Roman"/>
              </a:rPr>
              <a:t>ϝ</a:t>
            </a:r>
            <a:r>
              <a:rPr sz="1000" b="1" i="1" spc="-80" dirty="0">
                <a:latin typeface="Times New Roman"/>
                <a:cs typeface="Times New Roman"/>
              </a:rPr>
              <a:t>ϭ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20" dirty="0">
                <a:latin typeface="Times New Roman"/>
                <a:cs typeface="Times New Roman"/>
              </a:rPr>
              <a:t>Ϩ</a:t>
            </a:r>
            <a:r>
              <a:rPr sz="1000" b="1" i="1" spc="-730" dirty="0">
                <a:latin typeface="Times New Roman"/>
                <a:cs typeface="Times New Roman"/>
              </a:rPr>
              <a:t>ت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00" dirty="0">
                <a:latin typeface="Times New Roman"/>
                <a:cs typeface="Times New Roman"/>
              </a:rPr>
              <a:t>ΎϤك</a:t>
            </a:r>
            <a:r>
              <a:rPr sz="1000" b="1" i="1" spc="-155" dirty="0">
                <a:latin typeface="Times New Roman"/>
                <a:cs typeface="Times New Roman"/>
              </a:rPr>
              <a:t> 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725" dirty="0">
                <a:latin typeface="Times New Roman"/>
                <a:cs typeface="Times New Roman"/>
              </a:rPr>
              <a:t>ي</a:t>
            </a:r>
            <a:r>
              <a:rPr sz="1000" b="1" i="1" spc="-360" dirty="0">
                <a:latin typeface="Times New Roman"/>
                <a:cs typeface="Times New Roman"/>
              </a:rPr>
              <a:t>ع</a:t>
            </a:r>
            <a:r>
              <a:rPr sz="1000" b="1" i="1" spc="-200" dirty="0">
                <a:latin typeface="Times New Roman"/>
                <a:cs typeface="Times New Roman"/>
              </a:rPr>
              <a:t>ϭ</a:t>
            </a:r>
            <a:r>
              <a:rPr sz="1000" b="1" i="1" spc="-52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90" dirty="0">
                <a:latin typeface="Times New Roman"/>
                <a:cs typeface="Times New Roman"/>
              </a:rPr>
              <a:t>ωا</a:t>
            </a:r>
            <a:r>
              <a:rPr sz="1000" b="1" i="1" spc="-210" dirty="0">
                <a:latin typeface="Times New Roman"/>
                <a:cs typeface="Times New Roman"/>
              </a:rPr>
              <a:t>Ϯ</a:t>
            </a:r>
            <a:r>
              <a:rPr sz="1000" b="1" i="1" spc="-725" dirty="0">
                <a:latin typeface="Times New Roman"/>
                <a:cs typeface="Times New Roman"/>
              </a:rPr>
              <a:t>ن</a:t>
            </a:r>
            <a:r>
              <a:rPr sz="1000" b="1" i="1" spc="-790" dirty="0">
                <a:latin typeface="Times New Roman"/>
                <a:cs typeface="Times New Roman"/>
              </a:rPr>
              <a:t>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30" dirty="0">
                <a:latin typeface="Times New Roman"/>
                <a:cs typeface="Times New Roman"/>
              </a:rPr>
              <a:t>Ϭ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00" dirty="0">
                <a:latin typeface="Times New Roman"/>
                <a:cs typeface="Times New Roman"/>
              </a:rPr>
              <a:t>ف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55" dirty="0">
                <a:latin typeface="Times New Roman"/>
                <a:cs typeface="Times New Roman"/>
              </a:rPr>
              <a:t>ح</a:t>
            </a:r>
            <a:r>
              <a:rPr sz="1000" b="1" i="1" spc="-229" dirty="0">
                <a:latin typeface="Times New Roman"/>
                <a:cs typeface="Times New Roman"/>
              </a:rPr>
              <a:t>ض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55" dirty="0">
                <a:latin typeface="Times New Roman"/>
                <a:cs typeface="Times New Roman"/>
              </a:rPr>
              <a:t>,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ئ</a:t>
            </a:r>
            <a:r>
              <a:rPr sz="1000" b="1" i="1" spc="-330" dirty="0">
                <a:latin typeface="Times New Roman"/>
                <a:cs typeface="Times New Roman"/>
              </a:rPr>
              <a:t>اήπ</a:t>
            </a:r>
            <a:r>
              <a:rPr sz="1000" b="1" i="1" spc="-465" dirty="0">
                <a:latin typeface="Times New Roman"/>
                <a:cs typeface="Times New Roman"/>
              </a:rPr>
              <a:t>ل</a:t>
            </a:r>
            <a:r>
              <a:rPr sz="1000" b="1" i="1" spc="-440" dirty="0">
                <a:latin typeface="Times New Roman"/>
                <a:cs typeface="Times New Roman"/>
              </a:rPr>
              <a:t>اϭ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625" dirty="0">
                <a:latin typeface="Times New Roman"/>
                <a:cs typeface="Times New Roman"/>
              </a:rPr>
              <a:t>كزϠل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530" dirty="0">
                <a:latin typeface="Times New Roman"/>
                <a:cs typeface="Times New Roman"/>
              </a:rPr>
              <a:t>ي</a:t>
            </a:r>
            <a:r>
              <a:rPr sz="1000" b="1" i="1" spc="-385" dirty="0">
                <a:latin typeface="Times New Roman"/>
                <a:cs typeface="Times New Roman"/>
              </a:rPr>
              <a:t>Ϡ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20" dirty="0">
                <a:latin typeface="Times New Roman"/>
                <a:cs typeface="Times New Roman"/>
              </a:rPr>
              <a:t>ع</a:t>
            </a:r>
            <a:r>
              <a:rPr sz="1000" b="1" i="1" spc="-615" dirty="0">
                <a:latin typeface="Times New Roman"/>
                <a:cs typeface="Times New Roman"/>
              </a:rPr>
              <a:t>ق</a:t>
            </a:r>
            <a:r>
              <a:rPr sz="1000" b="1" i="1" spc="-440" dirty="0">
                <a:latin typeface="Times New Roman"/>
                <a:cs typeface="Times New Roman"/>
              </a:rPr>
              <a:t>اϭ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470" dirty="0">
                <a:latin typeface="Times New Roman"/>
                <a:cs typeface="Times New Roman"/>
              </a:rPr>
              <a:t>نع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114" dirty="0">
                <a:latin typeface="Times New Roman"/>
                <a:cs typeface="Times New Roman"/>
              </a:rPr>
              <a:t>ή</a:t>
            </a:r>
            <a:r>
              <a:rPr sz="1000" b="1" i="1" spc="-430" dirty="0">
                <a:latin typeface="Times New Roman"/>
                <a:cs typeface="Times New Roman"/>
              </a:rPr>
              <a:t>ض</a:t>
            </a:r>
            <a:r>
              <a:rPr sz="1000" b="1" i="1" spc="-330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ء</a:t>
            </a:r>
            <a:r>
              <a:rPr sz="1000" b="1" i="1" spc="-455" dirty="0">
                <a:latin typeface="Times New Roman"/>
                <a:cs typeface="Times New Roman"/>
              </a:rPr>
              <a:t>Ύ</a:t>
            </a:r>
            <a:r>
              <a:rPr sz="1000" b="1" i="1" spc="-670" dirty="0">
                <a:latin typeface="Times New Roman"/>
                <a:cs typeface="Times New Roman"/>
              </a:rPr>
              <a:t>ق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65" dirty="0">
                <a:latin typeface="Times New Roman"/>
                <a:cs typeface="Times New Roman"/>
              </a:rPr>
              <a:t>إ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65" dirty="0">
                <a:latin typeface="Times New Roman"/>
                <a:cs typeface="Times New Roman"/>
              </a:rPr>
              <a:t>,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640" dirty="0">
                <a:latin typeface="Times New Roman"/>
                <a:cs typeface="Times New Roman"/>
              </a:rPr>
              <a:t>ك</a:t>
            </a:r>
            <a:r>
              <a:rPr sz="1000" b="1" i="1" spc="-670" dirty="0">
                <a:latin typeface="Times New Roman"/>
                <a:cs typeface="Times New Roman"/>
              </a:rPr>
              <a:t>ز</a:t>
            </a:r>
            <a:r>
              <a:rPr sz="1000" b="1" i="1" spc="-6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470" dirty="0">
                <a:latin typeface="Times New Roman"/>
                <a:cs typeface="Times New Roman"/>
              </a:rPr>
              <a:t>نع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0" dirty="0">
                <a:latin typeface="Times New Roman"/>
                <a:cs typeface="Times New Roman"/>
              </a:rPr>
              <a:t>ϝ</a:t>
            </a:r>
            <a:r>
              <a:rPr sz="1000" b="1" i="1" spc="-220" dirty="0">
                <a:latin typeface="Times New Roman"/>
                <a:cs typeface="Times New Roman"/>
              </a:rPr>
              <a:t>Ά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254" dirty="0">
                <a:latin typeface="Times New Roman"/>
                <a:cs typeface="Times New Roman"/>
              </a:rPr>
              <a:t>ϯ</a:t>
            </a:r>
            <a:r>
              <a:rPr sz="1000" b="1" i="1" spc="-305" dirty="0">
                <a:latin typeface="Times New Roman"/>
                <a:cs typeface="Times New Roman"/>
              </a:rPr>
              <a:t>ή</a:t>
            </a:r>
            <a:r>
              <a:rPr sz="1000" b="1" i="1" spc="-545" dirty="0">
                <a:latin typeface="Times New Roman"/>
                <a:cs typeface="Times New Roman"/>
              </a:rPr>
              <a:t>ي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25" dirty="0">
                <a:latin typeface="Times New Roman"/>
                <a:cs typeface="Times New Roman"/>
              </a:rPr>
              <a:t>ث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0" dirty="0">
                <a:latin typeface="Times New Roman"/>
                <a:cs typeface="Times New Roman"/>
              </a:rPr>
              <a:t>ϝ</a:t>
            </a:r>
            <a:r>
              <a:rPr sz="1000" b="1" i="1" spc="-655" dirty="0">
                <a:latin typeface="Times New Roman"/>
                <a:cs typeface="Times New Roman"/>
              </a:rPr>
              <a:t>د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250" dirty="0">
                <a:latin typeface="Times New Roman"/>
                <a:cs typeface="Times New Roman"/>
              </a:rPr>
              <a:t>ع/</a:t>
            </a:r>
            <a:r>
              <a:rPr sz="1000" b="1" i="1" spc="-245" dirty="0">
                <a:latin typeface="Times New Roman"/>
                <a:cs typeface="Times New Roman"/>
              </a:rPr>
              <a:t>Ϋ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65" dirty="0">
                <a:latin typeface="Times New Roman"/>
                <a:cs typeface="Times New Roman"/>
              </a:rPr>
              <a:t>Γ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459" dirty="0">
                <a:latin typeface="Times New Roman"/>
                <a:cs typeface="Times New Roman"/>
              </a:rPr>
              <a:t>ع</a:t>
            </a:r>
            <a:r>
              <a:rPr sz="1000" b="1" i="1" spc="-660" dirty="0">
                <a:latin typeface="Times New Roman"/>
                <a:cs typeface="Times New Roman"/>
              </a:rPr>
              <a:t>د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م</a:t>
            </a:r>
            <a:r>
              <a:rPr sz="1000" b="1" i="1" spc="-685" dirty="0">
                <a:latin typeface="Times New Roman"/>
                <a:cs typeface="Times New Roman"/>
              </a:rPr>
              <a:t>ت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1" i="1" spc="70" dirty="0">
                <a:latin typeface="Times New Roman"/>
                <a:cs typeface="Times New Roman"/>
              </a:rPr>
              <a:t>,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180" dirty="0">
                <a:latin typeface="Times New Roman"/>
                <a:cs typeface="Times New Roman"/>
              </a:rPr>
              <a:t>ήπ</a:t>
            </a:r>
            <a:r>
              <a:rPr sz="1000" b="1" i="1" spc="-32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610" dirty="0">
                <a:latin typeface="Times New Roman"/>
                <a:cs typeface="Times New Roman"/>
              </a:rPr>
              <a:t>ك</a:t>
            </a:r>
            <a:r>
              <a:rPr sz="1000" b="1" i="1" spc="-600" dirty="0">
                <a:latin typeface="Times New Roman"/>
                <a:cs typeface="Times New Roman"/>
              </a:rPr>
              <a:t>ز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380" dirty="0">
                <a:latin typeface="Times New Roman"/>
                <a:cs typeface="Times New Roman"/>
              </a:rPr>
              <a:t>Εاέاή</a:t>
            </a:r>
            <a:r>
              <a:rPr sz="1000" b="1" i="1" spc="-509" dirty="0">
                <a:latin typeface="Times New Roman"/>
                <a:cs typeface="Times New Roman"/>
              </a:rPr>
              <a:t>ق</a:t>
            </a:r>
            <a:r>
              <a:rPr sz="1000" b="1" i="1" spc="-525" dirty="0">
                <a:latin typeface="Times New Roman"/>
                <a:cs typeface="Times New Roman"/>
              </a:rPr>
              <a:t>إ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390" dirty="0">
                <a:latin typeface="Times New Roman"/>
                <a:cs typeface="Times New Roman"/>
              </a:rPr>
              <a:t>ωا</a:t>
            </a:r>
            <a:r>
              <a:rPr sz="1000" b="1" i="1" spc="-210" dirty="0">
                <a:latin typeface="Times New Roman"/>
                <a:cs typeface="Times New Roman"/>
              </a:rPr>
              <a:t>Ϯ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790" dirty="0">
                <a:latin typeface="Times New Roman"/>
                <a:cs typeface="Times New Roman"/>
              </a:rPr>
              <a:t>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285" dirty="0">
                <a:latin typeface="Times New Roman"/>
                <a:cs typeface="Times New Roman"/>
              </a:rPr>
              <a:t>ϰ</a:t>
            </a:r>
            <a:r>
              <a:rPr sz="1000" b="1" i="1" spc="-505" dirty="0">
                <a:latin typeface="Times New Roman"/>
                <a:cs typeface="Times New Roman"/>
              </a:rPr>
              <a:t>ل</a:t>
            </a:r>
            <a:r>
              <a:rPr sz="1000" b="1" i="1" spc="-120" dirty="0">
                <a:latin typeface="Times New Roman"/>
                <a:cs typeface="Times New Roman"/>
              </a:rPr>
              <a:t>·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05" dirty="0">
                <a:latin typeface="Times New Roman"/>
                <a:cs typeface="Times New Roman"/>
              </a:rPr>
              <a:t>ف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380" dirty="0">
                <a:latin typeface="Times New Roman"/>
                <a:cs typeface="Times New Roman"/>
              </a:rPr>
              <a:t>ض</a:t>
            </a:r>
            <a:r>
              <a:rPr sz="1000" b="1" i="1" spc="-385" dirty="0">
                <a:latin typeface="Times New Roman"/>
                <a:cs typeface="Times New Roman"/>
              </a:rPr>
              <a:t>إ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55" dirty="0">
                <a:latin typeface="Times New Roman"/>
                <a:cs typeface="Times New Roman"/>
              </a:rPr>
              <a:t>,</a:t>
            </a:r>
            <a:r>
              <a:rPr sz="1000" b="1" i="1" spc="95" dirty="0">
                <a:latin typeface="Times New Roman"/>
                <a:cs typeface="Times New Roman"/>
              </a:rPr>
              <a:t>ϱ</a:t>
            </a:r>
            <a:r>
              <a:rPr sz="1000" b="1" i="1" spc="-5" dirty="0">
                <a:latin typeface="Times New Roman"/>
                <a:cs typeface="Times New Roman"/>
              </a:rPr>
              <a:t>Ϯ</a:t>
            </a:r>
            <a:r>
              <a:rPr sz="1000" b="1" i="1" spc="-640" dirty="0">
                <a:latin typeface="Times New Roman"/>
                <a:cs typeface="Times New Roman"/>
              </a:rPr>
              <a:t>ك</a:t>
            </a:r>
            <a:r>
              <a:rPr sz="1000" b="1" i="1" spc="-670" dirty="0">
                <a:latin typeface="Times New Roman"/>
                <a:cs typeface="Times New Roman"/>
              </a:rPr>
              <a:t>ز</a:t>
            </a:r>
            <a:r>
              <a:rPr sz="1000" b="1" i="1" spc="-6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35" dirty="0">
                <a:latin typeface="Times New Roman"/>
                <a:cs typeface="Times New Roman"/>
              </a:rPr>
              <a:t>ب</a:t>
            </a:r>
            <a:r>
              <a:rPr sz="1000" b="1" i="1" spc="-320" dirty="0">
                <a:latin typeface="Times New Roman"/>
                <a:cs typeface="Times New Roman"/>
              </a:rPr>
              <a:t>ή</a:t>
            </a:r>
            <a:r>
              <a:rPr sz="1000" b="1" i="1" spc="-58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0" dirty="0">
                <a:latin typeface="Times New Roman"/>
                <a:cs typeface="Times New Roman"/>
              </a:rPr>
              <a:t> </a:t>
            </a:r>
            <a:r>
              <a:rPr sz="1000" b="1" i="1" spc="55" dirty="0">
                <a:latin typeface="Times New Roman"/>
                <a:cs typeface="Times New Roman"/>
              </a:rPr>
              <a:t>,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360" dirty="0">
                <a:latin typeface="Times New Roman"/>
                <a:cs typeface="Times New Roman"/>
              </a:rPr>
              <a:t>ع</a:t>
            </a:r>
            <a:r>
              <a:rPr sz="1000" b="1" i="1" spc="-200" dirty="0">
                <a:latin typeface="Times New Roman"/>
                <a:cs typeface="Times New Roman"/>
              </a:rPr>
              <a:t>ϭ</a:t>
            </a:r>
            <a:r>
              <a:rPr sz="1000" b="1" i="1" spc="-51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265" dirty="0">
                <a:latin typeface="Times New Roman"/>
                <a:cs typeface="Times New Roman"/>
              </a:rPr>
              <a:t>ϩ</a:t>
            </a:r>
            <a:r>
              <a:rPr sz="1000" b="1" i="1" spc="-215" dirty="0">
                <a:latin typeface="Times New Roman"/>
                <a:cs typeface="Times New Roman"/>
              </a:rPr>
              <a:t>ά</a:t>
            </a:r>
            <a:r>
              <a:rPr sz="1000" b="1" i="1" spc="-540" dirty="0">
                <a:latin typeface="Times New Roman"/>
                <a:cs typeface="Times New Roman"/>
              </a:rPr>
              <a:t>ه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484" dirty="0">
                <a:latin typeface="Times New Roman"/>
                <a:cs typeface="Times New Roman"/>
              </a:rPr>
              <a:t>ح</a:t>
            </a:r>
            <a:r>
              <a:rPr sz="1000" b="1" i="1" spc="-730" dirty="0">
                <a:latin typeface="Times New Roman"/>
                <a:cs typeface="Times New Roman"/>
              </a:rPr>
              <a:t>ت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10" dirty="0">
                <a:latin typeface="Times New Roman"/>
                <a:cs typeface="Times New Roman"/>
              </a:rPr>
              <a:t>ف</a:t>
            </a:r>
            <a:r>
              <a:rPr sz="1000" b="1" i="1" spc="-705" dirty="0">
                <a:latin typeface="Times New Roman"/>
                <a:cs typeface="Times New Roman"/>
              </a:rPr>
              <a:t>ي</a:t>
            </a:r>
            <a:r>
              <a:rPr sz="1000" b="1" i="1" spc="-370" dirty="0">
                <a:latin typeface="Times New Roman"/>
                <a:cs typeface="Times New Roman"/>
              </a:rPr>
              <a:t>كϭ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55" dirty="0">
                <a:latin typeface="Times New Roman"/>
                <a:cs typeface="Times New Roman"/>
              </a:rPr>
              <a:t>,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550" dirty="0">
                <a:latin typeface="Times New Roman"/>
                <a:cs typeface="Times New Roman"/>
              </a:rPr>
              <a:t>ع</a:t>
            </a:r>
            <a:r>
              <a:rPr sz="1000" b="1" i="1" spc="-395" dirty="0">
                <a:latin typeface="Times New Roman"/>
                <a:cs typeface="Times New Roman"/>
              </a:rPr>
              <a:t>Ϥ</a:t>
            </a:r>
            <a:r>
              <a:rPr sz="1000" b="1" i="1" spc="-475" dirty="0">
                <a:latin typeface="Times New Roman"/>
                <a:cs typeface="Times New Roman"/>
              </a:rPr>
              <a:t>ج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150" dirty="0">
                <a:latin typeface="Times New Roman"/>
                <a:cs typeface="Times New Roman"/>
              </a:rPr>
              <a:t>ψ</a:t>
            </a:r>
            <a:r>
              <a:rPr sz="1000" b="1" i="1" spc="-695" dirty="0">
                <a:latin typeface="Times New Roman"/>
                <a:cs typeface="Times New Roman"/>
              </a:rPr>
              <a:t>ف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25" dirty="0">
                <a:latin typeface="Times New Roman"/>
                <a:cs typeface="Times New Roman"/>
              </a:rPr>
              <a:t>ي</a:t>
            </a:r>
            <a:r>
              <a:rPr sz="1000" b="1" i="1" spc="-15" dirty="0">
                <a:latin typeface="Times New Roman"/>
                <a:cs typeface="Times New Roman"/>
              </a:rPr>
              <a:t>Ϯ</a:t>
            </a:r>
            <a:r>
              <a:rPr sz="1000" b="1" i="1" spc="-700" dirty="0">
                <a:latin typeface="Times New Roman"/>
                <a:cs typeface="Times New Roman"/>
              </a:rPr>
              <a:t>كزلا</a:t>
            </a: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600" dirty="0">
                <a:latin typeface="Times New Roman"/>
                <a:cs typeface="Times New Roman"/>
              </a:rPr>
              <a:t>ن</a:t>
            </a:r>
            <a:r>
              <a:rPr sz="1000" b="1" i="1" spc="-595" dirty="0">
                <a:latin typeface="Times New Roman"/>
                <a:cs typeface="Times New Roman"/>
              </a:rPr>
              <a:t>ي</a:t>
            </a:r>
            <a:r>
              <a:rPr sz="1000" b="1" i="1" spc="-680" dirty="0">
                <a:latin typeface="Times New Roman"/>
                <a:cs typeface="Times New Roman"/>
              </a:rPr>
              <a:t>ف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305" dirty="0">
                <a:latin typeface="Times New Roman"/>
                <a:cs typeface="Times New Roman"/>
              </a:rPr>
              <a:t>ϜϤ</a:t>
            </a:r>
            <a:r>
              <a:rPr sz="1000" b="1" i="1" spc="-480" dirty="0">
                <a:latin typeface="Times New Roman"/>
                <a:cs typeface="Times New Roman"/>
              </a:rPr>
              <a:t>Ϡ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85" dirty="0">
                <a:latin typeface="Times New Roman"/>
                <a:cs typeface="Times New Roman"/>
              </a:rPr>
              <a:t>ϰ</a:t>
            </a:r>
            <a:r>
              <a:rPr sz="1000" b="1" i="1" spc="-325" dirty="0">
                <a:latin typeface="Times New Roman"/>
                <a:cs typeface="Times New Roman"/>
              </a:rPr>
              <a:t>ط</a:t>
            </a:r>
            <a:r>
              <a:rPr sz="1000" b="1" i="1" spc="-690" dirty="0">
                <a:latin typeface="Times New Roman"/>
                <a:cs typeface="Times New Roman"/>
              </a:rPr>
              <a:t>عت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80" dirty="0">
                <a:latin typeface="Times New Roman"/>
                <a:cs typeface="Times New Roman"/>
              </a:rPr>
              <a:t>ي</a:t>
            </a:r>
            <a:r>
              <a:rPr sz="1000" b="1" i="1" spc="-57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59" dirty="0">
                <a:latin typeface="Times New Roman"/>
                <a:cs typeface="Times New Roman"/>
              </a:rPr>
              <a:t>Εا</a:t>
            </a:r>
            <a:r>
              <a:rPr sz="1000" b="1" i="1" spc="-555" dirty="0">
                <a:latin typeface="Times New Roman"/>
                <a:cs typeface="Times New Roman"/>
              </a:rPr>
              <a:t>د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330" dirty="0">
                <a:latin typeface="Times New Roman"/>
                <a:cs typeface="Times New Roman"/>
              </a:rPr>
              <a:t>Ϭ</a:t>
            </a:r>
            <a:r>
              <a:rPr sz="1000" b="1" i="1" spc="95" dirty="0">
                <a:latin typeface="Times New Roman"/>
                <a:cs typeface="Times New Roman"/>
              </a:rPr>
              <a:t>θ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390" dirty="0">
                <a:latin typeface="Times New Roman"/>
                <a:cs typeface="Times New Roman"/>
              </a:rPr>
              <a:t>ωا</a:t>
            </a:r>
            <a:r>
              <a:rPr sz="1000" b="1" i="1" spc="-210" dirty="0">
                <a:latin typeface="Times New Roman"/>
                <a:cs typeface="Times New Roman"/>
              </a:rPr>
              <a:t>Ϯ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440" dirty="0">
                <a:latin typeface="Times New Roman"/>
                <a:cs typeface="Times New Roman"/>
              </a:rPr>
              <a:t>أϭ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i="1" spc="-285" dirty="0">
                <a:latin typeface="Times New Roman"/>
                <a:cs typeface="Times New Roman"/>
              </a:rPr>
              <a:t>ب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480" dirty="0">
                <a:latin typeface="Times New Roman"/>
                <a:cs typeface="Times New Roman"/>
              </a:rPr>
              <a:t>ج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515" dirty="0">
                <a:latin typeface="Times New Roman"/>
                <a:cs typeface="Times New Roman"/>
              </a:rPr>
              <a:t>ر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85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30" dirty="0">
                <a:latin typeface="Times New Roman"/>
                <a:cs typeface="Times New Roman"/>
              </a:rPr>
              <a:t>ق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ى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إ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635" dirty="0">
                <a:latin typeface="Times New Roman"/>
                <a:cs typeface="Times New Roman"/>
              </a:rPr>
              <a:t>ة</a:t>
            </a:r>
            <a:r>
              <a:rPr sz="1000" i="1" spc="-745" dirty="0">
                <a:latin typeface="Times New Roman"/>
                <a:cs typeface="Times New Roman"/>
              </a:rPr>
              <a:t>ف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165" dirty="0">
                <a:latin typeface="Times New Roman"/>
                <a:cs typeface="Times New Roman"/>
              </a:rPr>
              <a:t>ض</a:t>
            </a:r>
            <a:r>
              <a:rPr sz="1000" i="1" spc="-465" dirty="0">
                <a:latin typeface="Times New Roman"/>
                <a:cs typeface="Times New Roman"/>
              </a:rPr>
              <a:t>إ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685" dirty="0">
                <a:latin typeface="Times New Roman"/>
                <a:cs typeface="Times New Roman"/>
              </a:rPr>
              <a:t>،</a:t>
            </a:r>
            <a:r>
              <a:rPr sz="1000" i="1" spc="-635" dirty="0">
                <a:latin typeface="Times New Roman"/>
                <a:cs typeface="Times New Roman"/>
              </a:rPr>
              <a:t>ة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و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635" dirty="0">
                <a:latin typeface="Times New Roman"/>
                <a:cs typeface="Times New Roman"/>
              </a:rPr>
              <a:t>ة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585" dirty="0">
                <a:latin typeface="Times New Roman"/>
                <a:cs typeface="Times New Roman"/>
              </a:rPr>
              <a:t>ء</a:t>
            </a:r>
            <a:r>
              <a:rPr sz="1000" i="1" spc="-805" dirty="0">
                <a:latin typeface="Times New Roman"/>
                <a:cs typeface="Times New Roman"/>
              </a:rPr>
              <a:t>ا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805" dirty="0">
                <a:latin typeface="Times New Roman"/>
                <a:cs typeface="Times New Roman"/>
              </a:rPr>
              <a:t>ا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80" dirty="0">
                <a:latin typeface="Times New Roman"/>
                <a:cs typeface="Times New Roman"/>
              </a:rPr>
              <a:t>ج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30" dirty="0">
                <a:latin typeface="Times New Roman"/>
                <a:cs typeface="Times New Roman"/>
              </a:rPr>
              <a:t>Ώ</a:t>
            </a:r>
            <a:r>
              <a:rPr sz="1000" i="1" spc="-400" dirty="0">
                <a:latin typeface="Times New Roman"/>
                <a:cs typeface="Times New Roman"/>
              </a:rPr>
              <a:t>ا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1010" dirty="0">
                <a:latin typeface="Times New Roman"/>
                <a:cs typeface="Times New Roman"/>
              </a:rPr>
              <a:t>ا</a:t>
            </a:r>
            <a:r>
              <a:rPr sz="1500" i="1" spc="-15" baseline="11111" dirty="0">
                <a:latin typeface="Times New Roman"/>
                <a:cs typeface="Times New Roman"/>
              </a:rPr>
              <a:t>ً</a:t>
            </a:r>
            <a:r>
              <a:rPr sz="1500" i="1" spc="-67" baseline="11111" dirty="0">
                <a:latin typeface="Times New Roman"/>
                <a:cs typeface="Times New Roman"/>
              </a:rPr>
              <a:t> </a:t>
            </a:r>
            <a:r>
              <a:rPr sz="1000" i="1" spc="-515" dirty="0">
                <a:latin typeface="Times New Roman"/>
                <a:cs typeface="Times New Roman"/>
              </a:rPr>
              <a:t>ر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ث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15" dirty="0">
                <a:latin typeface="Times New Roman"/>
                <a:cs typeface="Times New Roman"/>
              </a:rPr>
              <a:t>ر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15" dirty="0">
                <a:latin typeface="Times New Roman"/>
                <a:cs typeface="Times New Roman"/>
              </a:rPr>
              <a:t>ز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Ϊ</a:t>
            </a:r>
            <a:r>
              <a:rPr sz="1000" i="1" spc="-765" dirty="0">
                <a:latin typeface="Times New Roman"/>
                <a:cs typeface="Times New Roman"/>
              </a:rPr>
              <a:t>ئ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ا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675" dirty="0">
                <a:latin typeface="Times New Roman"/>
                <a:cs typeface="Times New Roman"/>
              </a:rPr>
              <a:t>م</a:t>
            </a:r>
            <a:r>
              <a:rPr sz="1000" i="1" spc="-760" dirty="0">
                <a:latin typeface="Times New Roman"/>
                <a:cs typeface="Times New Roman"/>
              </a:rPr>
              <a:t>ث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endParaRPr sz="10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300"/>
              </a:spcBef>
            </a:pP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375" dirty="0">
                <a:latin typeface="Times New Roman"/>
                <a:cs typeface="Times New Roman"/>
              </a:rPr>
              <a:t>يϠϤ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لا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770" dirty="0">
                <a:latin typeface="Times New Roman"/>
                <a:cs typeface="Times New Roman"/>
              </a:rPr>
              <a:t>ق</a:t>
            </a:r>
            <a:r>
              <a:rPr sz="1000" i="1" spc="-775" dirty="0">
                <a:latin typeface="Times New Roman"/>
                <a:cs typeface="Times New Roman"/>
              </a:rPr>
              <a:t>ا</a:t>
            </a:r>
            <a:r>
              <a:rPr sz="1000" i="1" spc="-560" dirty="0">
                <a:latin typeface="Times New Roman"/>
                <a:cs typeface="Times New Roman"/>
              </a:rPr>
              <a:t>و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ا</a:t>
            </a:r>
            <a:r>
              <a:rPr sz="1000" i="1" spc="-570" dirty="0">
                <a:latin typeface="Times New Roman"/>
                <a:cs typeface="Times New Roman"/>
              </a:rPr>
              <a:t>و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ΩΎك</a:t>
            </a:r>
            <a:r>
              <a:rPr sz="1000" i="1" spc="-630" dirty="0">
                <a:latin typeface="Times New Roman"/>
                <a:cs typeface="Times New Roman"/>
              </a:rPr>
              <a:t>أا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1500" y="5114796"/>
            <a:ext cx="4877440" cy="2742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Benutzerdefiniert</PresentationFormat>
  <Paragraphs>14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2015-04-12T20:46:57Z</dcterms:created>
  <dcterms:modified xsi:type="dcterms:W3CDTF">2015-04-12T18:46:58Z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