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53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253" y="936031"/>
            <a:ext cx="1643380" cy="36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0200">
              <a:lnSpc>
                <a:spcPct val="104299"/>
              </a:lnSpc>
            </a:pPr>
            <a:r>
              <a:rPr sz="1200" b="1" spc="170" dirty="0">
                <a:solidFill>
                  <a:srgbClr val="7F0000"/>
                </a:solidFill>
                <a:latin typeface="Times New Roman"/>
                <a:cs typeface="Times New Roman"/>
              </a:rPr>
              <a:t>ϱ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95" dirty="0">
                <a:solidFill>
                  <a:srgbClr val="7F0000"/>
                </a:solidFill>
                <a:latin typeface="Times New Roman"/>
                <a:cs typeface="Times New Roman"/>
              </a:rPr>
              <a:t>شتس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80" dirty="0">
                <a:solidFill>
                  <a:srgbClr val="7F0000"/>
                </a:solidFill>
                <a:latin typeface="Times New Roman"/>
                <a:cs typeface="Times New Roman"/>
              </a:rPr>
              <a:t>ه</a:t>
            </a:r>
            <a:r>
              <a:rPr sz="1200" b="1" spc="-45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90" dirty="0">
                <a:solidFill>
                  <a:srgbClr val="7F0000"/>
                </a:solidFill>
                <a:latin typeface="Times New Roman"/>
                <a:cs typeface="Times New Roman"/>
              </a:rPr>
              <a:t>ϝϭ</a:t>
            </a:r>
            <a:r>
              <a:rPr sz="1200" b="1" spc="-35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6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spc="-335" dirty="0">
                <a:solidFill>
                  <a:srgbClr val="7F0000"/>
                </a:solidFill>
                <a:latin typeface="Times New Roman"/>
                <a:cs typeface="Times New Roman"/>
              </a:rPr>
              <a:t>عي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4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Ϝل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6704" y="1808014"/>
            <a:ext cx="5297170" cy="377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360" algn="ctr">
              <a:lnSpc>
                <a:spcPct val="100000"/>
              </a:lnSpc>
            </a:pP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55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Ϊب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ث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يح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330" dirty="0">
                <a:solidFill>
                  <a:srgbClr val="7F0000"/>
                </a:solidFill>
                <a:latin typeface="Times New Roman"/>
                <a:cs typeface="Times New Roman"/>
              </a:rPr>
              <a:t>Ϝ</a:t>
            </a:r>
            <a:r>
              <a:rPr sz="1200" b="1" spc="-25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-75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ΕΎ</a:t>
            </a:r>
            <a:r>
              <a:rPr sz="1200" b="1" spc="-21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48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يف</a:t>
            </a:r>
            <a:r>
              <a:rPr sz="1200" b="1" spc="-2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800" b="1" baseline="2314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خ</a:t>
            </a:r>
            <a:r>
              <a:rPr sz="1200" b="1" spc="-335" dirty="0">
                <a:solidFill>
                  <a:srgbClr val="7F0000"/>
                </a:solidFill>
                <a:latin typeface="Times New Roman"/>
                <a:cs typeface="Times New Roman"/>
              </a:rPr>
              <a:t>Ά</a:t>
            </a:r>
            <a:r>
              <a:rPr sz="1200" b="1" spc="60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80" dirty="0">
                <a:solidFill>
                  <a:srgbClr val="7F0000"/>
                </a:solidFill>
                <a:latin typeface="Times New Roman"/>
                <a:cs typeface="Times New Roman"/>
              </a:rPr>
              <a:t>ه</a:t>
            </a:r>
            <a:r>
              <a:rPr sz="1200" b="1" spc="-52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71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48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90" dirty="0">
                <a:solidFill>
                  <a:srgbClr val="7F0000"/>
                </a:solidFill>
                <a:latin typeface="Times New Roman"/>
                <a:cs typeface="Times New Roman"/>
              </a:rPr>
              <a:t>ϝϭ</a:t>
            </a:r>
            <a:r>
              <a:rPr sz="1200" b="1" spc="-35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4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40" dirty="0">
                <a:solidFill>
                  <a:srgbClr val="7F0000"/>
                </a:solidFill>
                <a:latin typeface="Times New Roman"/>
                <a:cs typeface="Times New Roman"/>
              </a:rPr>
              <a:t>يϠ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Ϝل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60" dirty="0">
                <a:solidFill>
                  <a:srgbClr val="7F0000"/>
                </a:solidFill>
                <a:latin typeface="Times New Roman"/>
                <a:cs typeface="Times New Roman"/>
              </a:rPr>
              <a:t>ϱ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95" dirty="0">
                <a:solidFill>
                  <a:srgbClr val="7F0000"/>
                </a:solidFill>
                <a:latin typeface="Times New Roman"/>
                <a:cs typeface="Times New Roman"/>
              </a:rPr>
              <a:t>شتس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16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: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70" dirty="0">
                <a:solidFill>
                  <a:srgbClr val="7F0000"/>
                </a:solidFill>
                <a:latin typeface="Times New Roman"/>
                <a:cs typeface="Times New Roman"/>
              </a:rPr>
              <a:t>مه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155" dirty="0">
                <a:solidFill>
                  <a:srgbClr val="7F0000"/>
                </a:solidFill>
                <a:latin typeface="Times New Roman"/>
                <a:cs typeface="Times New Roman"/>
              </a:rPr>
              <a:t>وض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ح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1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ء</a:t>
            </a:r>
            <a:r>
              <a:rPr sz="1200" b="1" spc="-50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125" dirty="0">
                <a:solidFill>
                  <a:srgbClr val="7F0000"/>
                </a:solidFill>
                <a:latin typeface="Times New Roman"/>
                <a:cs typeface="Times New Roman"/>
              </a:rPr>
              <a:t>ضعأ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ΓΩ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عسب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7F0000"/>
                </a:solidFill>
                <a:latin typeface="Times New Roman"/>
                <a:cs typeface="Times New Roman"/>
              </a:rPr>
              <a:t>شهΪل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ΪϤحا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15" dirty="0">
                <a:solidFill>
                  <a:srgbClr val="7F0000"/>
                </a:solidFill>
                <a:latin typeface="Times New Roman"/>
                <a:cs typeface="Times New Roman"/>
              </a:rPr>
              <a:t>ن</a:t>
            </a:r>
            <a:r>
              <a:rPr sz="1200" b="1" spc="-250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605" dirty="0">
                <a:solidFill>
                  <a:srgbClr val="7F0000"/>
                </a:solidFill>
                <a:latin typeface="Times New Roman"/>
                <a:cs typeface="Times New Roman"/>
              </a:rPr>
              <a:t>ه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Β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و</a:t>
            </a:r>
            <a:r>
              <a:rPr sz="1200" b="1" spc="-280" dirty="0">
                <a:solidFill>
                  <a:srgbClr val="7F0000"/>
                </a:solidFill>
                <a:latin typeface="Times New Roman"/>
                <a:cs typeface="Times New Roman"/>
              </a:rPr>
              <a:t>تك</a:t>
            </a:r>
            <a:r>
              <a:rPr sz="1200" b="1" spc="-19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نيم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أ </a:t>
            </a:r>
            <a:r>
              <a:rPr sz="1200" b="1" spc="-405" dirty="0">
                <a:solidFill>
                  <a:srgbClr val="7F0000"/>
                </a:solidFill>
                <a:latin typeface="Times New Roman"/>
                <a:cs typeface="Times New Roman"/>
              </a:rPr>
              <a:t>Γ</a:t>
            </a:r>
            <a:r>
              <a:rPr sz="1200" b="1" spc="-520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21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36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330" dirty="0">
                <a:solidFill>
                  <a:srgbClr val="7F0000"/>
                </a:solidFill>
                <a:latin typeface="Times New Roman"/>
                <a:cs typeface="Times New Roman"/>
              </a:rPr>
              <a:t>Ϝش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80" dirty="0">
                <a:solidFill>
                  <a:srgbClr val="7F0000"/>
                </a:solidFill>
                <a:latin typeface="Times New Roman"/>
                <a:cs typeface="Times New Roman"/>
              </a:rPr>
              <a:t>بيح</a:t>
            </a:r>
            <a:r>
              <a:rPr sz="1200" b="1" spc="-175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تب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1859" y="5722030"/>
            <a:ext cx="519176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510" marR="5080" indent="-131445">
              <a:lnSpc>
                <a:spcPct val="104299"/>
              </a:lnSpc>
            </a:pP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330" dirty="0">
                <a:solidFill>
                  <a:srgbClr val="7F0000"/>
                </a:solidFill>
                <a:latin typeface="Times New Roman"/>
                <a:cs typeface="Times New Roman"/>
              </a:rPr>
              <a:t>Ϝ</a:t>
            </a:r>
            <a:r>
              <a:rPr sz="1200" b="1" spc="-25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30" dirty="0">
                <a:solidFill>
                  <a:srgbClr val="7F0000"/>
                </a:solidFill>
                <a:latin typeface="Times New Roman"/>
                <a:cs typeface="Times New Roman"/>
              </a:rPr>
              <a:t>ن</a:t>
            </a:r>
            <a:r>
              <a:rPr sz="1200" b="1" spc="25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ά</a:t>
            </a:r>
            <a:r>
              <a:rPr sz="1200" b="1" spc="-24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حيشή</a:t>
            </a:r>
            <a:r>
              <a:rPr sz="1200" b="1" spc="-280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أ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Ϊب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300" dirty="0">
                <a:solidFill>
                  <a:srgbClr val="7F0000"/>
                </a:solidFill>
                <a:latin typeface="Times New Roman"/>
                <a:cs typeface="Times New Roman"/>
              </a:rPr>
              <a:t>Ϝ</a:t>
            </a:r>
            <a:r>
              <a:rPr sz="1200" b="1" spc="-63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60" dirty="0">
                <a:solidFill>
                  <a:srgbClr val="7F0000"/>
                </a:solidFill>
                <a:latin typeface="Times New Roman"/>
                <a:cs typeface="Times New Roman"/>
              </a:rPr>
              <a:t>ϱ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95" dirty="0">
                <a:solidFill>
                  <a:srgbClr val="7F0000"/>
                </a:solidFill>
                <a:latin typeface="Times New Roman"/>
                <a:cs typeface="Times New Roman"/>
              </a:rPr>
              <a:t>شتس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1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يت</a:t>
            </a:r>
            <a:r>
              <a:rPr sz="1200" b="1" spc="-315" dirty="0">
                <a:solidFill>
                  <a:srgbClr val="7F0000"/>
                </a:solidFill>
                <a:latin typeface="Times New Roman"/>
                <a:cs typeface="Times New Roman"/>
              </a:rPr>
              <a:t>خ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50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0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حيضو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نيم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أ </a:t>
            </a:r>
            <a:r>
              <a:rPr sz="1200" b="1" spc="-635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69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عس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25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65" dirty="0">
                <a:solidFill>
                  <a:srgbClr val="7F0000"/>
                </a:solidFill>
                <a:latin typeface="Times New Roman"/>
                <a:cs typeface="Times New Roman"/>
              </a:rPr>
              <a:t>τ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تسا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مث</a:t>
            </a:r>
            <a:r>
              <a:rPr sz="1200" b="1" spc="-114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05" dirty="0">
                <a:solidFill>
                  <a:srgbClr val="7F0000"/>
                </a:solidFill>
                <a:latin typeface="Times New Roman"/>
                <a:cs typeface="Times New Roman"/>
              </a:rPr>
              <a:t>Γ</a:t>
            </a:r>
            <a:r>
              <a:rPr sz="1200" b="1" spc="-520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35" dirty="0">
                <a:solidFill>
                  <a:srgbClr val="7F0000"/>
                </a:solidFill>
                <a:latin typeface="Times New Roman"/>
                <a:cs typeface="Times New Roman"/>
              </a:rPr>
              <a:t>و</a:t>
            </a:r>
            <a:r>
              <a:rPr sz="1200" b="1" spc="-50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355" dirty="0">
                <a:solidFill>
                  <a:srgbClr val="7F0000"/>
                </a:solidFill>
                <a:latin typeface="Times New Roman"/>
                <a:cs typeface="Times New Roman"/>
              </a:rPr>
              <a:t>Γ</a:t>
            </a:r>
            <a:r>
              <a:rPr sz="1200" b="1" spc="-635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69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ع </a:t>
            </a:r>
            <a:r>
              <a:rPr sz="1200" b="1" spc="-15" dirty="0">
                <a:solidFill>
                  <a:srgbClr val="7F0000"/>
                </a:solidFill>
                <a:latin typeface="Times New Roman"/>
                <a:cs typeface="Times New Roman"/>
              </a:rPr>
              <a:t>عم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60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عت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يف</a:t>
            </a:r>
            <a:r>
              <a:rPr sz="1200" b="1" spc="-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45" dirty="0">
                <a:solidFill>
                  <a:srgbClr val="7F0000"/>
                </a:solidFill>
                <a:latin typeface="Times New Roman"/>
                <a:cs typeface="Times New Roman"/>
              </a:rPr>
              <a:t>ك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Ϋ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، </a:t>
            </a:r>
            <a:r>
              <a:rPr sz="1200" b="1" spc="-325" dirty="0">
                <a:solidFill>
                  <a:srgbClr val="7F0000"/>
                </a:solidFill>
                <a:latin typeface="Times New Roman"/>
                <a:cs typeface="Times New Roman"/>
              </a:rPr>
              <a:t>ليϜشت</a:t>
            </a:r>
            <a:r>
              <a:rPr sz="1200" b="1" spc="-23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-55" dirty="0">
                <a:solidFill>
                  <a:srgbClr val="7F0000"/>
                </a:solidFill>
                <a:latin typeface="Times New Roman"/>
                <a:cs typeface="Times New Roman"/>
              </a:rPr>
              <a:t>άه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0" dirty="0">
                <a:solidFill>
                  <a:srgbClr val="7F0000"/>
                </a:solidFill>
                <a:latin typeface="Times New Roman"/>
                <a:cs typeface="Times New Roman"/>
              </a:rPr>
              <a:t>ϰ</a:t>
            </a:r>
            <a:r>
              <a:rPr sz="1200" b="1" spc="-62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ع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يئ</a:t>
            </a:r>
            <a:r>
              <a:rPr sz="1200" b="1" spc="-67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30" dirty="0">
                <a:solidFill>
                  <a:srgbClr val="7F0000"/>
                </a:solidFill>
                <a:latin typeface="Times New Roman"/>
                <a:cs typeface="Times New Roman"/>
              </a:rPr>
              <a:t>Ϭن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495" dirty="0">
                <a:solidFill>
                  <a:srgbClr val="7F0000"/>
                </a:solidFill>
                <a:latin typeface="Times New Roman"/>
                <a:cs typeface="Times New Roman"/>
              </a:rPr>
              <a:t>ϔ</a:t>
            </a:r>
            <a:r>
              <a:rPr sz="1200" b="1" spc="-415" dirty="0">
                <a:solidFill>
                  <a:srgbClr val="7F0000"/>
                </a:solidFill>
                <a:latin typeface="Times New Roman"/>
                <a:cs typeface="Times New Roman"/>
              </a:rPr>
              <a:t>صب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عم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0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60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يل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عم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360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spc="-560" dirty="0">
                <a:solidFill>
                  <a:srgbClr val="7F0000"/>
                </a:solidFill>
                <a:latin typeface="Times New Roman"/>
                <a:cs typeface="Times New Roman"/>
              </a:rPr>
              <a:t>ف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25" dirty="0">
                <a:solidFill>
                  <a:srgbClr val="7F0000"/>
                </a:solidFill>
                <a:latin typeface="Times New Roman"/>
                <a:cs typeface="Times New Roman"/>
              </a:rPr>
              <a:t>وم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مث</a:t>
            </a:r>
            <a:endParaRPr sz="1200">
              <a:latin typeface="Times New Roman"/>
              <a:cs typeface="Times New Roman"/>
            </a:endParaRPr>
          </a:p>
          <a:p>
            <a:pPr marL="2355215">
              <a:lnSpc>
                <a:spcPct val="100000"/>
              </a:lnSpc>
              <a:spcBef>
                <a:spcPts val="60"/>
              </a:spcBef>
            </a:pP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: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70" dirty="0">
                <a:solidFill>
                  <a:srgbClr val="7F0000"/>
                </a:solidFill>
                <a:latin typeface="Times New Roman"/>
                <a:cs typeface="Times New Roman"/>
              </a:rPr>
              <a:t>يلΎ</a:t>
            </a:r>
            <a:r>
              <a:rPr sz="1200" b="1" spc="-430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ϝ</a:t>
            </a:r>
            <a:r>
              <a:rPr sz="1200" b="1" spc="-55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155" dirty="0">
                <a:solidFill>
                  <a:srgbClr val="7F0000"/>
                </a:solidFill>
                <a:latin typeface="Times New Roman"/>
                <a:cs typeface="Times New Roman"/>
              </a:rPr>
              <a:t>عأ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00" dirty="0">
                <a:solidFill>
                  <a:srgbClr val="7F0000"/>
                </a:solidFill>
                <a:latin typeface="Times New Roman"/>
                <a:cs typeface="Times New Roman"/>
              </a:rPr>
              <a:t>ϝϭ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70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6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ش</a:t>
            </a:r>
            <a:r>
              <a:rPr sz="1200" b="1" spc="-160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25" dirty="0">
                <a:solidFill>
                  <a:srgbClr val="7F0000"/>
                </a:solidFill>
                <a:latin typeface="Times New Roman"/>
                <a:cs typeface="Times New Roman"/>
              </a:rPr>
              <a:t>ن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،  </a:t>
            </a:r>
            <a:r>
              <a:rPr sz="1200" b="1" spc="-15" dirty="0">
                <a:solidFill>
                  <a:srgbClr val="7F0000"/>
                </a:solidFill>
                <a:latin typeface="Times New Roman"/>
                <a:cs typeface="Times New Roman"/>
              </a:rPr>
              <a:t>Ε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60" dirty="0">
                <a:solidFill>
                  <a:srgbClr val="7F0000"/>
                </a:solidFill>
                <a:latin typeface="Times New Roman"/>
                <a:cs typeface="Times New Roman"/>
              </a:rPr>
              <a:t>ϬϤ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140" dirty="0">
                <a:solidFill>
                  <a:srgbClr val="7F0000"/>
                </a:solidFill>
                <a:latin typeface="Times New Roman"/>
                <a:cs typeface="Times New Roman"/>
              </a:rPr>
              <a:t>يو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τ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9751" y="6312612"/>
            <a:ext cx="8382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80643" y="2676387"/>
          <a:ext cx="6407150" cy="282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4683"/>
                <a:gridCol w="2658496"/>
              </a:tblGrid>
              <a:tr h="352043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b="1" spc="1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ϔ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υ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3567">
                <a:tc>
                  <a:txBody>
                    <a:bodyPr/>
                    <a:lstStyle/>
                    <a:p>
                      <a:pPr marL="2334895">
                        <a:lnSpc>
                          <a:spcPct val="100000"/>
                        </a:lnSpc>
                      </a:pP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ϭ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Δيب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اΩ·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نس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ع.أ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2440"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ψ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Ϥب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Δيع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έΎج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غ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نيمأا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8555">
                        <a:lnSpc>
                          <a:spcPct val="100000"/>
                        </a:lnSpc>
                      </a:pP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اوع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ميها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ب·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ع.أ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ψ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Ϥب مي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Ϝ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ϥآή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ق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1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ظ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ϔ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ΔيعϤج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ΓέاΩ· س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سيئέ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بئ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7555">
                        <a:lnSpc>
                          <a:spcPct val="100000"/>
                        </a:lnSpc>
                      </a:pP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Ϊلا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حή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خيشلا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L="2444750">
                        <a:lnSpc>
                          <a:spcPct val="100000"/>
                        </a:lnSpc>
                      </a:pPr>
                      <a:r>
                        <a:rPr sz="1200" b="1" spc="1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ί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ϭ بتϜم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841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ϱ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يو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تل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ΪϤح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ميها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ب·.أ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3567">
                <a:tc>
                  <a:txBody>
                    <a:bodyPr/>
                    <a:lstStyle/>
                    <a:p>
                      <a:pPr marL="123761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ΔعϤ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ψ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Ϥب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ينΪϤ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ω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Ύف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Γ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اΩ·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حش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0305">
                        <a:lnSpc>
                          <a:spcPct val="100000"/>
                        </a:lnSpc>
                      </a:pP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Ϥن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بأ ه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خ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ئ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L="223901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ΔعϤ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ψ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 سيئέ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115">
                        <a:lnSpc>
                          <a:spcPct val="100000"/>
                        </a:lnSpc>
                      </a:pP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اΪϤح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sz="1200" b="1" spc="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ή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έ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.ϡ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  <a:tr h="352043"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Δي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Ϡ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ك 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Ϥع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9055">
                        <a:lnSpc>
                          <a:spcPct val="100000"/>
                        </a:lnSpc>
                      </a:pPr>
                      <a:r>
                        <a:rPr sz="1200" b="1" spc="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ش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هΪ</a:t>
                      </a:r>
                      <a:r>
                        <a:rPr sz="1200" b="1" spc="-10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ا ΪϤحأ 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Ϊ</a:t>
                      </a:r>
                      <a:r>
                        <a:rPr sz="1200" b="1" spc="-5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sz="1200" b="1" dirty="0">
                          <a:solidFill>
                            <a:srgbClr val="7F0000"/>
                          </a:solidFill>
                          <a:latin typeface="Times New Roman"/>
                          <a:cs typeface="Times New Roman"/>
                        </a:rPr>
                        <a:t>ع.Ω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3">
                      <a:solidFill>
                        <a:srgbClr val="D2D2D2"/>
                      </a:solidFill>
                      <a:prstDash val="solid"/>
                    </a:lnL>
                    <a:lnR w="9143">
                      <a:solidFill>
                        <a:srgbClr val="D2D2D2"/>
                      </a:solidFill>
                      <a:prstDash val="solid"/>
                    </a:lnR>
                    <a:lnT w="9143">
                      <a:solidFill>
                        <a:srgbClr val="D2D2D2"/>
                      </a:solidFill>
                      <a:prstDash val="solid"/>
                    </a:lnT>
                    <a:lnB w="9143">
                      <a:solidFill>
                        <a:srgbClr val="D2D2D2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541898" y="6293784"/>
            <a:ext cx="254889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75105" algn="r">
              <a:lnSpc>
                <a:spcPct val="104200"/>
              </a:lnSpc>
            </a:pP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63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6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63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25" dirty="0">
                <a:solidFill>
                  <a:srgbClr val="7F0000"/>
                </a:solidFill>
                <a:latin typeface="Times New Roman"/>
                <a:cs typeface="Times New Roman"/>
              </a:rPr>
              <a:t>سي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ئ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55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خ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ح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25" dirty="0">
                <a:solidFill>
                  <a:srgbClr val="7F0000"/>
                </a:solidFill>
                <a:latin typeface="Times New Roman"/>
                <a:cs typeface="Times New Roman"/>
              </a:rPr>
              <a:t>تϤ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15" dirty="0">
                <a:solidFill>
                  <a:srgbClr val="7F0000"/>
                </a:solidFill>
                <a:latin typeface="Times New Roman"/>
                <a:cs typeface="Times New Roman"/>
              </a:rPr>
              <a:t>ΕΎ</a:t>
            </a:r>
            <a:r>
              <a:rPr sz="1200" b="1" spc="-300" dirty="0">
                <a:solidFill>
                  <a:srgbClr val="7F0000"/>
                </a:solidFill>
                <a:latin typeface="Times New Roman"/>
                <a:cs typeface="Times New Roman"/>
              </a:rPr>
              <a:t>ن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125" dirty="0">
                <a:solidFill>
                  <a:srgbClr val="7F0000"/>
                </a:solidFill>
                <a:latin typeface="Times New Roman"/>
                <a:cs typeface="Times New Roman"/>
              </a:rPr>
              <a:t>Ϝم</a:t>
            </a:r>
            <a:r>
              <a:rPr sz="1200" b="1" spc="310" dirty="0">
                <a:solidFill>
                  <a:srgbClr val="7F0000"/>
                </a:solidFill>
                <a:latin typeface="Times New Roman"/>
                <a:cs typeface="Times New Roman"/>
              </a:rPr>
              <a:t>إ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4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Ϝل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415" dirty="0">
                <a:solidFill>
                  <a:srgbClr val="7F0000"/>
                </a:solidFill>
                <a:latin typeface="Times New Roman"/>
                <a:cs typeface="Times New Roman"/>
              </a:rPr>
              <a:t>يϤ</a:t>
            </a:r>
            <a:r>
              <a:rPr sz="1200" b="1" spc="-45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65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50" dirty="0">
                <a:solidFill>
                  <a:srgbClr val="7F0000"/>
                </a:solidFill>
                <a:latin typeface="Times New Roman"/>
                <a:cs typeface="Times New Roman"/>
              </a:rPr>
              <a:t>كأ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20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15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445" dirty="0">
                <a:solidFill>
                  <a:srgbClr val="7F0000"/>
                </a:solidFill>
                <a:latin typeface="Times New Roman"/>
                <a:cs typeface="Times New Roman"/>
              </a:rPr>
              <a:t>Β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20" dirty="0">
                <a:solidFill>
                  <a:srgbClr val="7F0000"/>
                </a:solidFill>
                <a:latin typeface="Times New Roman"/>
                <a:cs typeface="Times New Roman"/>
              </a:rPr>
              <a:t>ϝوم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15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50" dirty="0">
                <a:solidFill>
                  <a:srgbClr val="7F0000"/>
                </a:solidFill>
                <a:latin typeface="Times New Roman"/>
                <a:cs typeface="Times New Roman"/>
              </a:rPr>
              <a:t>ق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-140" dirty="0">
                <a:solidFill>
                  <a:srgbClr val="7F0000"/>
                </a:solidFill>
                <a:latin typeface="Times New Roman"/>
                <a:cs typeface="Times New Roman"/>
              </a:rPr>
              <a:t>و</a:t>
            </a:r>
            <a:r>
              <a:rPr sz="1200" b="1" spc="-15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300" dirty="0">
                <a:solidFill>
                  <a:srgbClr val="7F0000"/>
                </a:solidFill>
                <a:latin typeface="Times New Roman"/>
                <a:cs typeface="Times New Roman"/>
              </a:rPr>
              <a:t>ني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4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59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25" dirty="0">
                <a:solidFill>
                  <a:srgbClr val="7F0000"/>
                </a:solidFill>
                <a:latin typeface="Times New Roman"/>
                <a:cs typeface="Times New Roman"/>
              </a:rPr>
              <a:t>ك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140" dirty="0">
                <a:solidFill>
                  <a:srgbClr val="7F0000"/>
                </a:solidFill>
                <a:latin typeface="Times New Roman"/>
                <a:cs typeface="Times New Roman"/>
              </a:rPr>
              <a:t>يو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τ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2903" y="7365158"/>
            <a:ext cx="522033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804" marR="5080" indent="-205740">
              <a:lnSpc>
                <a:spcPct val="104200"/>
              </a:lnSpc>
            </a:pPr>
            <a:r>
              <a:rPr sz="1200" b="1" spc="-40" dirty="0">
                <a:solidFill>
                  <a:srgbClr val="7F0000"/>
                </a:solidFill>
                <a:latin typeface="Times New Roman"/>
                <a:cs typeface="Times New Roman"/>
              </a:rPr>
              <a:t>ϰ</a:t>
            </a:r>
            <a:r>
              <a:rPr sz="1200" b="1" spc="-145" dirty="0">
                <a:solidFill>
                  <a:srgbClr val="7F0000"/>
                </a:solidFill>
                <a:latin typeface="Times New Roman"/>
                <a:cs typeface="Times New Roman"/>
              </a:rPr>
              <a:t>صϭأ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،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630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15" dirty="0">
                <a:solidFill>
                  <a:srgbClr val="7F0000"/>
                </a:solidFill>
                <a:latin typeface="Times New Roman"/>
                <a:cs typeface="Times New Roman"/>
              </a:rPr>
              <a:t>سيئέ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300" dirty="0">
                <a:solidFill>
                  <a:srgbClr val="7F0000"/>
                </a:solidFill>
                <a:latin typeface="Times New Roman"/>
                <a:cs typeface="Times New Roman"/>
              </a:rPr>
              <a:t>عϤ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42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30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5" dirty="0">
                <a:solidFill>
                  <a:srgbClr val="7F0000"/>
                </a:solidFill>
                <a:latin typeface="Times New Roman"/>
                <a:cs typeface="Times New Roman"/>
              </a:rPr>
              <a:t>Γέ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140" dirty="0">
                <a:solidFill>
                  <a:srgbClr val="7F0000"/>
                </a:solidFill>
                <a:latin typeface="Times New Roman"/>
                <a:cs typeface="Times New Roman"/>
              </a:rPr>
              <a:t>ί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80" dirty="0">
                <a:solidFill>
                  <a:srgbClr val="7F0000"/>
                </a:solidFill>
                <a:latin typeface="Times New Roman"/>
                <a:cs typeface="Times New Roman"/>
              </a:rPr>
              <a:t>بتϜم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0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60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60" dirty="0">
                <a:solidFill>
                  <a:srgbClr val="7F0000"/>
                </a:solidFill>
                <a:latin typeface="Times New Roman"/>
                <a:cs typeface="Times New Roman"/>
              </a:rPr>
              <a:t>ϱ</a:t>
            </a:r>
            <a:r>
              <a:rPr sz="1200" b="1" spc="-16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يو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ΪϤح</a:t>
            </a:r>
            <a:r>
              <a:rPr sz="1200" b="1" spc="1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15" dirty="0">
                <a:solidFill>
                  <a:srgbClr val="7F0000"/>
                </a:solidFill>
                <a:latin typeface="Times New Roman"/>
                <a:cs typeface="Times New Roman"/>
              </a:rPr>
              <a:t>ن</a:t>
            </a:r>
            <a:r>
              <a:rPr sz="1200" b="1" spc="-250" dirty="0">
                <a:solidFill>
                  <a:srgbClr val="7F0000"/>
                </a:solidFill>
                <a:latin typeface="Times New Roman"/>
                <a:cs typeface="Times New Roman"/>
              </a:rPr>
              <a:t>ب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ميها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305" dirty="0">
                <a:solidFill>
                  <a:srgbClr val="7F0000"/>
                </a:solidFill>
                <a:latin typeface="Times New Roman"/>
                <a:cs typeface="Times New Roman"/>
              </a:rPr>
              <a:t>ب·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555" dirty="0">
                <a:solidFill>
                  <a:srgbClr val="7F0000"/>
                </a:solidFill>
                <a:latin typeface="Times New Roman"/>
                <a:cs typeface="Times New Roman"/>
              </a:rPr>
              <a:t>Ϋ</a:t>
            </a:r>
            <a:r>
              <a:rPr sz="1200" b="1" spc="-67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165" dirty="0">
                <a:solidFill>
                  <a:srgbClr val="7F0000"/>
                </a:solidFill>
                <a:latin typeface="Times New Roman"/>
                <a:cs typeface="Times New Roman"/>
              </a:rPr>
              <a:t>تسأ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430" dirty="0">
                <a:solidFill>
                  <a:srgbClr val="7F0000"/>
                </a:solidFill>
                <a:latin typeface="Times New Roman"/>
                <a:cs typeface="Times New Roman"/>
              </a:rPr>
              <a:t>ΏΎ</a:t>
            </a:r>
            <a:r>
              <a:rPr sz="1200" b="1" spc="-415" dirty="0">
                <a:solidFill>
                  <a:srgbClr val="7F0000"/>
                </a:solidFill>
                <a:latin typeface="Times New Roman"/>
                <a:cs typeface="Times New Roman"/>
              </a:rPr>
              <a:t>Ψ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تنا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مت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40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0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60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يل</a:t>
            </a:r>
            <a:r>
              <a:rPr sz="1200" b="1" spc="-50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عم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1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5" dirty="0">
                <a:solidFill>
                  <a:srgbClr val="7F0000"/>
                </a:solidFill>
                <a:latin typeface="Times New Roman"/>
                <a:cs typeface="Times New Roman"/>
              </a:rPr>
              <a:t>ϰل</a:t>
            </a:r>
            <a:r>
              <a:rPr sz="1200" b="1" spc="-110" dirty="0">
                <a:solidFill>
                  <a:srgbClr val="7F0000"/>
                </a:solidFill>
                <a:latin typeface="Times New Roman"/>
                <a:cs typeface="Times New Roman"/>
              </a:rPr>
              <a:t>·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380" dirty="0">
                <a:solidFill>
                  <a:srgbClr val="7F0000"/>
                </a:solidFill>
                <a:latin typeface="Times New Roman"/>
                <a:cs typeface="Times New Roman"/>
              </a:rPr>
              <a:t>ف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85" dirty="0">
                <a:solidFill>
                  <a:srgbClr val="7F0000"/>
                </a:solidFill>
                <a:latin typeface="Times New Roman"/>
                <a:cs typeface="Times New Roman"/>
              </a:rPr>
              <a:t>ϭ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، </a:t>
            </a:r>
            <a:r>
              <a:rPr sz="1200" b="1" spc="-195" dirty="0">
                <a:solidFill>
                  <a:srgbClr val="7F0000"/>
                </a:solidFill>
                <a:latin typeface="Times New Roman"/>
                <a:cs typeface="Times New Roman"/>
              </a:rPr>
              <a:t>لϤ</a:t>
            </a:r>
            <a:r>
              <a:rPr sz="1200" b="1" spc="-270" dirty="0">
                <a:solidFill>
                  <a:srgbClr val="7F0000"/>
                </a:solidFill>
                <a:latin typeface="Times New Roman"/>
                <a:cs typeface="Times New Roman"/>
              </a:rPr>
              <a:t>ع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130" dirty="0">
                <a:solidFill>
                  <a:srgbClr val="7F0000"/>
                </a:solidFill>
                <a:latin typeface="Times New Roman"/>
                <a:cs typeface="Times New Roman"/>
              </a:rPr>
              <a:t>ϕوس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Ε</a:t>
            </a:r>
            <a:r>
              <a:rPr sz="1200" b="1" spc="-44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6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445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ح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15" dirty="0">
                <a:solidFill>
                  <a:srgbClr val="7F0000"/>
                </a:solidFill>
                <a:latin typeface="Times New Roman"/>
                <a:cs typeface="Times New Roman"/>
              </a:rPr>
              <a:t>يΒϠت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0" dirty="0">
                <a:solidFill>
                  <a:srgbClr val="7F0000"/>
                </a:solidFill>
                <a:latin typeface="Times New Roman"/>
                <a:cs typeface="Times New Roman"/>
              </a:rPr>
              <a:t>أ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29" dirty="0">
                <a:solidFill>
                  <a:srgbClr val="7F0000"/>
                </a:solidFill>
                <a:latin typeface="Times New Roman"/>
                <a:cs typeface="Times New Roman"/>
              </a:rPr>
              <a:t>نϜϤ</a:t>
            </a:r>
            <a:r>
              <a:rPr sz="1200" b="1" spc="-45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04" dirty="0">
                <a:solidFill>
                  <a:srgbClr val="7F0000"/>
                </a:solidFill>
                <a:latin typeface="Times New Roman"/>
                <a:cs typeface="Times New Roman"/>
              </a:rPr>
              <a:t>يتلا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Γ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320" dirty="0">
                <a:solidFill>
                  <a:srgbClr val="7F0000"/>
                </a:solidFill>
                <a:latin typeface="Times New Roman"/>
                <a:cs typeface="Times New Roman"/>
              </a:rPr>
              <a:t>ي</a:t>
            </a:r>
            <a:r>
              <a:rPr sz="1200" b="1" spc="-200" dirty="0">
                <a:solidFill>
                  <a:srgbClr val="7F0000"/>
                </a:solidFill>
                <a:latin typeface="Times New Roman"/>
                <a:cs typeface="Times New Roman"/>
              </a:rPr>
              <a:t>Ϊ</a:t>
            </a:r>
            <a:r>
              <a:rPr sz="1200" b="1" spc="-6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26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45" dirty="0">
                <a:solidFill>
                  <a:srgbClr val="7F0000"/>
                </a:solidFill>
                <a:latin typeface="Times New Roman"/>
                <a:cs typeface="Times New Roman"/>
              </a:rPr>
              <a:t>ΕΎ</a:t>
            </a:r>
            <a:r>
              <a:rPr sz="1200" b="1" spc="-480" dirty="0">
                <a:solidFill>
                  <a:srgbClr val="7F0000"/>
                </a:solidFill>
                <a:latin typeface="Times New Roman"/>
                <a:cs typeface="Times New Roman"/>
              </a:rPr>
              <a:t>ص</a:t>
            </a:r>
            <a:r>
              <a:rPr sz="1200" b="1" spc="-385" dirty="0">
                <a:solidFill>
                  <a:srgbClr val="7F0000"/>
                </a:solidFill>
                <a:latin typeface="Times New Roman"/>
                <a:cs typeface="Times New Roman"/>
              </a:rPr>
              <a:t>ص</a:t>
            </a:r>
            <a:r>
              <a:rPr sz="1200" b="1" spc="-290" dirty="0">
                <a:solidFill>
                  <a:srgbClr val="7F0000"/>
                </a:solidFill>
                <a:latin typeface="Times New Roman"/>
                <a:cs typeface="Times New Roman"/>
              </a:rPr>
              <a:t>Ψ</a:t>
            </a:r>
            <a:r>
              <a:rPr sz="1200" b="1" spc="-430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310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185" dirty="0">
                <a:solidFill>
                  <a:srgbClr val="7F0000"/>
                </a:solidFill>
                <a:latin typeface="Times New Roman"/>
                <a:cs typeface="Times New Roman"/>
              </a:rPr>
              <a:t>سا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έ</a:t>
            </a:r>
            <a:r>
              <a:rPr sz="1200" b="1" spc="-560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350" dirty="0">
                <a:solidFill>
                  <a:srgbClr val="7F0000"/>
                </a:solidFill>
                <a:latin typeface="Times New Roman"/>
                <a:cs typeface="Times New Roman"/>
              </a:rPr>
              <a:t>س</a:t>
            </a:r>
            <a:r>
              <a:rPr sz="1200" b="1" spc="-295" dirty="0">
                <a:solidFill>
                  <a:srgbClr val="7F0000"/>
                </a:solidFill>
                <a:latin typeface="Times New Roman"/>
                <a:cs typeface="Times New Roman"/>
              </a:rPr>
              <a:t>Ϡ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endParaRPr sz="1200">
              <a:latin typeface="Times New Roman"/>
              <a:cs typeface="Times New Roman"/>
            </a:endParaRPr>
          </a:p>
          <a:p>
            <a:pPr marL="3281679">
              <a:lnSpc>
                <a:spcPct val="100000"/>
              </a:lnSpc>
              <a:spcBef>
                <a:spcPts val="60"/>
              </a:spcBef>
            </a:pP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. </a:t>
            </a:r>
            <a:r>
              <a:rPr sz="1200" b="1" spc="30" dirty="0">
                <a:solidFill>
                  <a:srgbClr val="7F0000"/>
                </a:solidFill>
                <a:latin typeface="Times New Roman"/>
                <a:cs typeface="Times New Roman"/>
              </a:rPr>
              <a:t>ϝϭأا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459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550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ت</a:t>
            </a:r>
            <a:r>
              <a:rPr sz="1200" b="1" spc="-254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320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170" dirty="0">
                <a:solidFill>
                  <a:srgbClr val="7F0000"/>
                </a:solidFill>
                <a:latin typeface="Times New Roman"/>
                <a:cs typeface="Times New Roman"/>
              </a:rPr>
              <a:t>ή</a:t>
            </a:r>
            <a:r>
              <a:rPr sz="1200" b="1" spc="-285" dirty="0">
                <a:solidFill>
                  <a:srgbClr val="7F0000"/>
                </a:solidFill>
                <a:latin typeface="Times New Roman"/>
                <a:cs typeface="Times New Roman"/>
              </a:rPr>
              <a:t>ض</a:t>
            </a:r>
            <a:r>
              <a:rPr sz="1200" b="1" spc="-160" dirty="0">
                <a:solidFill>
                  <a:srgbClr val="7F0000"/>
                </a:solidFill>
                <a:latin typeface="Times New Roman"/>
                <a:cs typeface="Times New Roman"/>
              </a:rPr>
              <a:t>ح</a:t>
            </a:r>
            <a:r>
              <a:rPr sz="1200" b="1" spc="60" dirty="0">
                <a:solidFill>
                  <a:srgbClr val="7F0000"/>
                </a:solidFill>
                <a:latin typeface="Times New Roman"/>
                <a:cs typeface="Times New Roman"/>
              </a:rPr>
              <a:t>م</a:t>
            </a:r>
            <a:r>
              <a:rPr sz="1200" b="1" spc="5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635" dirty="0">
                <a:solidFill>
                  <a:srgbClr val="7F0000"/>
                </a:solidFill>
                <a:latin typeface="Times New Roman"/>
                <a:cs typeface="Times New Roman"/>
              </a:rPr>
              <a:t>Ω</a:t>
            </a:r>
            <a:r>
              <a:rPr sz="1200" b="1" spc="-69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375" dirty="0">
                <a:solidFill>
                  <a:srgbClr val="7F0000"/>
                </a:solidFill>
                <a:latin typeface="Times New Roman"/>
                <a:cs typeface="Times New Roman"/>
              </a:rPr>
              <a:t>Ϥ</a:t>
            </a:r>
            <a:r>
              <a:rPr sz="1200" b="1" spc="-45" dirty="0">
                <a:solidFill>
                  <a:srgbClr val="7F0000"/>
                </a:solidFill>
                <a:latin typeface="Times New Roman"/>
                <a:cs typeface="Times New Roman"/>
              </a:rPr>
              <a:t>تعا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 </a:t>
            </a:r>
            <a:r>
              <a:rPr sz="1200" b="1" spc="-260" dirty="0">
                <a:solidFill>
                  <a:srgbClr val="7F0000"/>
                </a:solidFill>
                <a:latin typeface="Times New Roman"/>
                <a:cs typeface="Times New Roman"/>
              </a:rPr>
              <a:t>Δ</a:t>
            </a:r>
            <a:r>
              <a:rPr sz="1200" b="1" spc="-80" dirty="0">
                <a:solidFill>
                  <a:srgbClr val="7F0000"/>
                </a:solidFill>
                <a:latin typeface="Times New Roman"/>
                <a:cs typeface="Times New Roman"/>
              </a:rPr>
              <a:t>عم</a:t>
            </a:r>
            <a:r>
              <a:rPr sz="1200" b="1" spc="-765" dirty="0">
                <a:solidFill>
                  <a:srgbClr val="7F0000"/>
                </a:solidFill>
                <a:latin typeface="Times New Roman"/>
                <a:cs typeface="Times New Roman"/>
              </a:rPr>
              <a:t>Ύ</a:t>
            </a:r>
            <a:r>
              <a:rPr sz="1200" b="1" spc="-75" dirty="0">
                <a:solidFill>
                  <a:srgbClr val="7F0000"/>
                </a:solidFill>
                <a:latin typeface="Times New Roman"/>
                <a:cs typeface="Times New Roman"/>
              </a:rPr>
              <a:t>ج</a:t>
            </a:r>
            <a:r>
              <a:rPr sz="1200" b="1" spc="-275" dirty="0">
                <a:solidFill>
                  <a:srgbClr val="7F0000"/>
                </a:solidFill>
                <a:latin typeface="Times New Roman"/>
                <a:cs typeface="Times New Roman"/>
              </a:rPr>
              <a:t>ل</a:t>
            </a:r>
            <a:r>
              <a:rPr sz="1200" b="1" dirty="0">
                <a:solidFill>
                  <a:srgbClr val="7F0000"/>
                </a:solidFill>
                <a:latin typeface="Times New Roman"/>
                <a:cs typeface="Times New Roman"/>
              </a:rPr>
              <a:t>ا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233</Words>
  <Application>Microsoft Office PowerPoint</Application>
  <PresentationFormat>Benutzerdefiniert</PresentationFormat>
  <Paragraphs>27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2015-04-12T20:46:50Z</dcterms:created>
  <dcterms:modified xsi:type="dcterms:W3CDTF">2015-04-12T18:46:51Z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