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192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2975" y="1031494"/>
            <a:ext cx="4674235" cy="1066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0">
              <a:lnSpc>
                <a:spcPct val="147800"/>
              </a:lnSpc>
              <a:tabLst>
                <a:tab pos="593090" algn="l"/>
              </a:tabLst>
            </a:pPr>
            <a:r>
              <a:rPr sz="1800" spc="-60" dirty="0">
                <a:solidFill>
                  <a:srgbClr val="6F2F9F"/>
                </a:solidFill>
                <a:latin typeface="Arial"/>
                <a:cs typeface="Arial"/>
              </a:rPr>
              <a:t>كراش</a:t>
            </a:r>
            <a:r>
              <a:rPr sz="1800" spc="6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340" dirty="0">
                <a:solidFill>
                  <a:srgbClr val="6F2F9F"/>
                </a:solidFill>
                <a:latin typeface="Arial"/>
                <a:cs typeface="Arial"/>
              </a:rPr>
              <a:t>ة</a:t>
            </a:r>
            <a:r>
              <a:rPr sz="1800" spc="240" dirty="0">
                <a:solidFill>
                  <a:srgbClr val="6F2F9F"/>
                </a:solidFill>
                <a:latin typeface="Arial"/>
                <a:cs typeface="Arial"/>
              </a:rPr>
              <a:t>د</a:t>
            </a:r>
            <a:r>
              <a:rPr sz="1800" spc="-30" dirty="0">
                <a:solidFill>
                  <a:srgbClr val="6F2F9F"/>
                </a:solidFill>
                <a:latin typeface="Arial"/>
                <a:cs typeface="Arial"/>
              </a:rPr>
              <a:t>ا</a:t>
            </a:r>
            <a:r>
              <a:rPr sz="1800" spc="-90" dirty="0">
                <a:solidFill>
                  <a:srgbClr val="6F2F9F"/>
                </a:solidFill>
                <a:latin typeface="Arial"/>
                <a:cs typeface="Arial"/>
              </a:rPr>
              <a:t>ع</a:t>
            </a:r>
            <a:r>
              <a:rPr sz="1800" spc="-195" dirty="0">
                <a:solidFill>
                  <a:srgbClr val="6F2F9F"/>
                </a:solidFill>
                <a:latin typeface="Arial"/>
                <a:cs typeface="Arial"/>
              </a:rPr>
              <a:t>س</a:t>
            </a:r>
            <a:r>
              <a:rPr sz="1800" spc="7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-114" dirty="0">
                <a:solidFill>
                  <a:srgbClr val="6F2F9F"/>
                </a:solidFill>
                <a:latin typeface="Arial"/>
                <a:cs typeface="Arial"/>
              </a:rPr>
              <a:t>دبع</a:t>
            </a:r>
            <a:r>
              <a:rPr sz="1800" spc="-6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-229" dirty="0">
                <a:solidFill>
                  <a:srgbClr val="6F2F9F"/>
                </a:solidFill>
                <a:latin typeface="Arial"/>
                <a:cs typeface="Arial"/>
              </a:rPr>
              <a:t>روت</a:t>
            </a:r>
            <a:r>
              <a:rPr sz="1800" spc="-245" dirty="0">
                <a:solidFill>
                  <a:srgbClr val="6F2F9F"/>
                </a:solidFill>
                <a:latin typeface="Arial"/>
                <a:cs typeface="Arial"/>
              </a:rPr>
              <a:t>ك</a:t>
            </a:r>
            <a:r>
              <a:rPr sz="1800" spc="-20" dirty="0">
                <a:solidFill>
                  <a:srgbClr val="6F2F9F"/>
                </a:solidFill>
                <a:latin typeface="Arial"/>
                <a:cs typeface="Arial"/>
              </a:rPr>
              <a:t>د</a:t>
            </a:r>
            <a:r>
              <a:rPr sz="1800" spc="-40" dirty="0">
                <a:solidFill>
                  <a:srgbClr val="6F2F9F"/>
                </a:solidFill>
                <a:latin typeface="Arial"/>
                <a:cs typeface="Arial"/>
              </a:rPr>
              <a:t>ل</a:t>
            </a:r>
            <a:r>
              <a:rPr sz="1800" spc="55" dirty="0">
                <a:solidFill>
                  <a:srgbClr val="6F2F9F"/>
                </a:solidFill>
                <a:latin typeface="Arial"/>
                <a:cs typeface="Arial"/>
              </a:rPr>
              <a:t>ا</a:t>
            </a:r>
            <a:r>
              <a:rPr sz="1800" spc="6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220" dirty="0">
                <a:solidFill>
                  <a:srgbClr val="6F2F9F"/>
                </a:solidFill>
                <a:latin typeface="Arial"/>
                <a:cs typeface="Arial"/>
              </a:rPr>
              <a:t>ش</a:t>
            </a:r>
            <a:r>
              <a:rPr sz="1800" spc="380" dirty="0">
                <a:solidFill>
                  <a:srgbClr val="6F2F9F"/>
                </a:solidFill>
                <a:latin typeface="Arial"/>
                <a:cs typeface="Arial"/>
              </a:rPr>
              <a:t>ه</a:t>
            </a:r>
            <a:r>
              <a:rPr sz="1800" spc="445" dirty="0">
                <a:solidFill>
                  <a:srgbClr val="6F2F9F"/>
                </a:solidFill>
                <a:latin typeface="Arial"/>
                <a:cs typeface="Arial"/>
              </a:rPr>
              <a:t>د</a:t>
            </a:r>
            <a:r>
              <a:rPr sz="1800" spc="-110" dirty="0">
                <a:solidFill>
                  <a:srgbClr val="6F2F9F"/>
                </a:solidFill>
                <a:latin typeface="Arial"/>
                <a:cs typeface="Arial"/>
              </a:rPr>
              <a:t>لا</a:t>
            </a:r>
            <a:r>
              <a:rPr sz="1800" spc="-6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625" dirty="0">
                <a:solidFill>
                  <a:srgbClr val="6F2F9F"/>
                </a:solidFill>
                <a:latin typeface="Arial"/>
                <a:cs typeface="Arial"/>
              </a:rPr>
              <a:t>دم</a:t>
            </a:r>
            <a:r>
              <a:rPr sz="1800" spc="385" dirty="0">
                <a:solidFill>
                  <a:srgbClr val="6F2F9F"/>
                </a:solidFill>
                <a:latin typeface="Arial"/>
                <a:cs typeface="Arial"/>
              </a:rPr>
              <a:t>أ</a:t>
            </a:r>
            <a:r>
              <a:rPr sz="1800" spc="-7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-260" dirty="0">
                <a:solidFill>
                  <a:srgbClr val="6F2F9F"/>
                </a:solidFill>
                <a:latin typeface="Arial"/>
                <a:cs typeface="Arial"/>
              </a:rPr>
              <a:t>نب</a:t>
            </a:r>
            <a:r>
              <a:rPr sz="1800" spc="-5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585" dirty="0">
                <a:solidFill>
                  <a:srgbClr val="6F2F9F"/>
                </a:solidFill>
                <a:latin typeface="Arial"/>
                <a:cs typeface="Arial"/>
              </a:rPr>
              <a:t>ها</a:t>
            </a:r>
            <a:r>
              <a:rPr sz="1800" spc="66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6F2F9F"/>
                </a:solidFill>
                <a:latin typeface="Arial"/>
                <a:cs typeface="Arial"/>
              </a:rPr>
              <a:t>ة</a:t>
            </a:r>
            <a:r>
              <a:rPr sz="1800" spc="-105" dirty="0">
                <a:solidFill>
                  <a:srgbClr val="6F2F9F"/>
                </a:solidFill>
                <a:latin typeface="Arial"/>
                <a:cs typeface="Arial"/>
              </a:rPr>
              <a:t>ق</a:t>
            </a:r>
            <a:r>
              <a:rPr sz="1800" spc="-275" dirty="0">
                <a:solidFill>
                  <a:srgbClr val="6F2F9F"/>
                </a:solidFill>
                <a:latin typeface="Arial"/>
                <a:cs typeface="Arial"/>
              </a:rPr>
              <a:t>روب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	</a:t>
            </a:r>
            <a:r>
              <a:rPr sz="1800" spc="-85" dirty="0">
                <a:solidFill>
                  <a:srgbClr val="6F2F9F"/>
                </a:solidFill>
                <a:latin typeface="Arial"/>
                <a:cs typeface="Arial"/>
              </a:rPr>
              <a:t>تا</a:t>
            </a:r>
            <a:r>
              <a:rPr sz="1800" spc="-110" dirty="0">
                <a:solidFill>
                  <a:srgbClr val="6F2F9F"/>
                </a:solidFill>
                <a:latin typeface="Arial"/>
                <a:cs typeface="Arial"/>
              </a:rPr>
              <a:t>ي</a:t>
            </a:r>
            <a:r>
              <a:rPr sz="1800" spc="-229" dirty="0">
                <a:solidFill>
                  <a:srgbClr val="6F2F9F"/>
                </a:solidFill>
                <a:latin typeface="Arial"/>
                <a:cs typeface="Arial"/>
              </a:rPr>
              <a:t>ضايرلا</a:t>
            </a:r>
            <a:r>
              <a:rPr sz="1800" spc="-6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95" dirty="0">
                <a:solidFill>
                  <a:srgbClr val="6F2F9F"/>
                </a:solidFill>
                <a:latin typeface="Arial"/>
                <a:cs typeface="Arial"/>
              </a:rPr>
              <a:t>ةس</a:t>
            </a:r>
            <a:r>
              <a:rPr sz="1800" spc="50" dirty="0">
                <a:solidFill>
                  <a:srgbClr val="6F2F9F"/>
                </a:solidFill>
                <a:latin typeface="Arial"/>
                <a:cs typeface="Arial"/>
              </a:rPr>
              <a:t>د</a:t>
            </a:r>
            <a:r>
              <a:rPr sz="1800" spc="215" dirty="0">
                <a:solidFill>
                  <a:srgbClr val="6F2F9F"/>
                </a:solidFill>
                <a:latin typeface="Arial"/>
                <a:cs typeface="Arial"/>
              </a:rPr>
              <a:t>نه</a:t>
            </a:r>
            <a:r>
              <a:rPr sz="1800" spc="-55" dirty="0">
                <a:solidFill>
                  <a:srgbClr val="6F2F9F"/>
                </a:solidFill>
                <a:latin typeface="Arial"/>
                <a:cs typeface="Arial"/>
              </a:rPr>
              <a:t> و</a:t>
            </a:r>
            <a:r>
              <a:rPr sz="1800" spc="-4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425" dirty="0">
                <a:solidFill>
                  <a:srgbClr val="6F2F9F"/>
                </a:solidFill>
                <a:latin typeface="Arial"/>
                <a:cs typeface="Arial"/>
              </a:rPr>
              <a:t>م</a:t>
            </a:r>
            <a:r>
              <a:rPr sz="1800" spc="-180" dirty="0">
                <a:solidFill>
                  <a:srgbClr val="6F2F9F"/>
                </a:solidFill>
                <a:latin typeface="Arial"/>
                <a:cs typeface="Arial"/>
              </a:rPr>
              <a:t>و</a:t>
            </a:r>
            <a:r>
              <a:rPr sz="1800" spc="-204" dirty="0">
                <a:solidFill>
                  <a:srgbClr val="6F2F9F"/>
                </a:solidFill>
                <a:latin typeface="Arial"/>
                <a:cs typeface="Arial"/>
              </a:rPr>
              <a:t>ل</a:t>
            </a:r>
            <a:r>
              <a:rPr sz="1800" spc="-80" dirty="0">
                <a:solidFill>
                  <a:srgbClr val="6F2F9F"/>
                </a:solidFill>
                <a:latin typeface="Arial"/>
                <a:cs typeface="Arial"/>
              </a:rPr>
              <a:t>ع</a:t>
            </a:r>
            <a:r>
              <a:rPr sz="1800" spc="-285" dirty="0">
                <a:solidFill>
                  <a:srgbClr val="6F2F9F"/>
                </a:solidFill>
                <a:latin typeface="Arial"/>
                <a:cs typeface="Arial"/>
              </a:rPr>
              <a:t>ل</a:t>
            </a:r>
            <a:r>
              <a:rPr sz="1800" spc="-6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180" dirty="0">
                <a:solidFill>
                  <a:srgbClr val="6F2F9F"/>
                </a:solidFill>
                <a:latin typeface="Arial"/>
                <a:cs typeface="Arial"/>
              </a:rPr>
              <a:t>يو</a:t>
            </a:r>
            <a:r>
              <a:rPr sz="1800" spc="105" dirty="0">
                <a:solidFill>
                  <a:srgbClr val="6F2F9F"/>
                </a:solidFill>
                <a:latin typeface="Arial"/>
                <a:cs typeface="Arial"/>
              </a:rPr>
              <a:t>د</a:t>
            </a:r>
            <a:r>
              <a:rPr sz="1800" spc="-110" dirty="0">
                <a:solidFill>
                  <a:srgbClr val="6F2F9F"/>
                </a:solidFill>
                <a:latin typeface="Arial"/>
                <a:cs typeface="Arial"/>
              </a:rPr>
              <a:t>لا</a:t>
            </a:r>
            <a:r>
              <a:rPr sz="1800" spc="-6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409" dirty="0">
                <a:solidFill>
                  <a:srgbClr val="6F2F9F"/>
                </a:solidFill>
                <a:latin typeface="Arial"/>
                <a:cs typeface="Arial"/>
              </a:rPr>
              <a:t>ر</a:t>
            </a:r>
            <a:r>
              <a:rPr sz="1800" spc="275" dirty="0">
                <a:solidFill>
                  <a:srgbClr val="6F2F9F"/>
                </a:solidFill>
                <a:latin typeface="Arial"/>
                <a:cs typeface="Arial"/>
              </a:rPr>
              <a:t>م</a:t>
            </a:r>
            <a:r>
              <a:rPr sz="1800" spc="70" dirty="0">
                <a:solidFill>
                  <a:srgbClr val="6F2F9F"/>
                </a:solidFill>
                <a:latin typeface="Arial"/>
                <a:cs typeface="Arial"/>
              </a:rPr>
              <a:t>ؤما</a:t>
            </a:r>
            <a:r>
              <a:rPr sz="1800" spc="-6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204" dirty="0">
                <a:solidFill>
                  <a:srgbClr val="6F2F9F"/>
                </a:solidFill>
                <a:latin typeface="Arial"/>
                <a:cs typeface="Arial"/>
              </a:rPr>
              <a:t>ي</a:t>
            </a:r>
            <a:r>
              <a:rPr sz="1800" spc="-7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180" dirty="0">
                <a:solidFill>
                  <a:srgbClr val="6F2F9F"/>
                </a:solidFill>
                <a:latin typeface="Arial"/>
                <a:cs typeface="Arial"/>
              </a:rPr>
              <a:t>لمع</a:t>
            </a:r>
            <a:endParaRPr sz="1800">
              <a:latin typeface="Arial"/>
              <a:cs typeface="Arial"/>
            </a:endParaRPr>
          </a:p>
          <a:p>
            <a:pPr marL="1213485">
              <a:lnSpc>
                <a:spcPct val="100000"/>
              </a:lnSpc>
              <a:spcBef>
                <a:spcPts val="1045"/>
              </a:spcBef>
            </a:pPr>
            <a:r>
              <a:rPr sz="1800" spc="-85" dirty="0">
                <a:solidFill>
                  <a:srgbClr val="6F2F9F"/>
                </a:solidFill>
                <a:latin typeface="Arial"/>
                <a:cs typeface="Arial"/>
              </a:rPr>
              <a:t>ء</a:t>
            </a:r>
            <a:r>
              <a:rPr sz="1800" spc="-55" dirty="0">
                <a:solidFill>
                  <a:srgbClr val="6F2F9F"/>
                </a:solidFill>
                <a:latin typeface="Arial"/>
                <a:cs typeface="Arial"/>
              </a:rPr>
              <a:t>ا</a:t>
            </a:r>
            <a:r>
              <a:rPr sz="1800" spc="-325" dirty="0">
                <a:solidFill>
                  <a:srgbClr val="6F2F9F"/>
                </a:solidFill>
                <a:latin typeface="Arial"/>
                <a:cs typeface="Arial"/>
              </a:rPr>
              <a:t>يز</a:t>
            </a:r>
            <a:r>
              <a:rPr sz="1800" spc="-365" dirty="0">
                <a:solidFill>
                  <a:srgbClr val="6F2F9F"/>
                </a:solidFill>
                <a:latin typeface="Arial"/>
                <a:cs typeface="Arial"/>
              </a:rPr>
              <a:t>ي</a:t>
            </a:r>
            <a:r>
              <a:rPr sz="1800" spc="-780" dirty="0">
                <a:solidFill>
                  <a:srgbClr val="6F2F9F"/>
                </a:solidFill>
                <a:latin typeface="Arial"/>
                <a:cs typeface="Arial"/>
              </a:rPr>
              <a:t>ف</a:t>
            </a:r>
            <a:r>
              <a:rPr sz="1800" spc="-110" dirty="0">
                <a:solidFill>
                  <a:srgbClr val="6F2F9F"/>
                </a:solidFill>
                <a:latin typeface="Arial"/>
                <a:cs typeface="Arial"/>
              </a:rPr>
              <a:t>لا</a:t>
            </a:r>
            <a:r>
              <a:rPr sz="1800" spc="-6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-55" dirty="0">
                <a:solidFill>
                  <a:srgbClr val="6F2F9F"/>
                </a:solidFill>
                <a:latin typeface="Arial"/>
                <a:cs typeface="Arial"/>
              </a:rPr>
              <a:t>و</a:t>
            </a:r>
            <a:r>
              <a:rPr sz="1800" spc="-6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-100" dirty="0">
                <a:solidFill>
                  <a:srgbClr val="6F2F9F"/>
                </a:solidFill>
                <a:latin typeface="Arial"/>
                <a:cs typeface="Arial"/>
              </a:rPr>
              <a:t>ء</a:t>
            </a:r>
            <a:r>
              <a:rPr sz="1800" spc="-125" dirty="0">
                <a:solidFill>
                  <a:srgbClr val="6F2F9F"/>
                </a:solidFill>
                <a:latin typeface="Arial"/>
                <a:cs typeface="Arial"/>
              </a:rPr>
              <a:t>ايمي</a:t>
            </a:r>
            <a:r>
              <a:rPr sz="1800" spc="-160" dirty="0">
                <a:solidFill>
                  <a:srgbClr val="6F2F9F"/>
                </a:solidFill>
                <a:latin typeface="Arial"/>
                <a:cs typeface="Arial"/>
              </a:rPr>
              <a:t>ك</a:t>
            </a:r>
            <a:r>
              <a:rPr sz="1800" spc="-100" dirty="0">
                <a:solidFill>
                  <a:srgbClr val="6F2F9F"/>
                </a:solidFill>
                <a:latin typeface="Arial"/>
                <a:cs typeface="Arial"/>
              </a:rPr>
              <a:t>لا،</a:t>
            </a:r>
            <a:r>
              <a:rPr sz="1800" spc="6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800" spc="-110" dirty="0">
                <a:solidFill>
                  <a:srgbClr val="6F2F9F"/>
                </a:solidFill>
                <a:latin typeface="Arial"/>
                <a:cs typeface="Arial"/>
              </a:rPr>
              <a:t>اتراكاج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46503" y="2132328"/>
            <a:ext cx="5067300" cy="62862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</Words>
  <Application>Microsoft Office PowerPoint</Application>
  <PresentationFormat>Benutzerdefiniert</PresentationFormat>
  <Paragraphs>2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2015-04-12T20:46:47Z</dcterms:created>
  <dcterms:modified xsi:type="dcterms:W3CDTF">2015-04-12T18:46:47Z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