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104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554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268A-1C55-4022-B3F8-904E9AE60C86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B0F3-3F20-4880-B482-AE9724C5AEB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178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46E3-563F-41C6-B9CE-53EDC47D225E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91CC-9D23-48CC-9DDB-17D655B8610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67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F7FC-B883-4D3C-9905-5FD9C2A4B5AE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61A5-1895-48F6-9544-74E9578B582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954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658D-0B72-47F8-967A-5036DEC71850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3324-3F45-47A0-82BD-1EEA5AA0BE8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74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1299-08F7-4709-99D4-2054F86BF38E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6D6E-FEA1-43C2-B25B-28449E8121D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37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377825" y="427038"/>
            <a:ext cx="6807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377825" y="2459038"/>
            <a:ext cx="6807200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750" y="9944100"/>
            <a:ext cx="241935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D8E7A1-2702-44C3-AD85-0E96076AAECA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1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3EB676-B25F-4FE1-A90E-8C2B389DEAE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2063" y="965200"/>
            <a:ext cx="2500312" cy="495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spc="-35" dirty="0">
                <a:latin typeface="Times New Roman"/>
                <a:cs typeface="Times New Roman"/>
              </a:rPr>
              <a:t>ـĝ</a:t>
            </a:r>
            <a:r>
              <a:rPr sz="1000" spc="20" dirty="0">
                <a:latin typeface="Times New Roman"/>
                <a:cs typeface="Times New Roman"/>
              </a:rPr>
              <a:t>5341</a:t>
            </a:r>
            <a:r>
              <a:rPr sz="1000" spc="-5" dirty="0">
                <a:latin typeface="Lucida Sans Unicode"/>
                <a:cs typeface="Lucida Sans Unicode"/>
              </a:rPr>
              <a:t>/</a:t>
            </a:r>
            <a:r>
              <a:rPr sz="1000" spc="20" dirty="0">
                <a:latin typeface="Times New Roman"/>
                <a:cs typeface="Times New Roman"/>
              </a:rPr>
              <a:t>5341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10" dirty="0">
                <a:latin typeface="Times New Roman"/>
                <a:cs typeface="Times New Roman"/>
              </a:rPr>
              <a:t>Ĥ</a:t>
            </a:r>
            <a:r>
              <a:rPr sz="1000" spc="-120" dirty="0">
                <a:latin typeface="Times New Roman"/>
                <a:cs typeface="Times New Roman"/>
              </a:rPr>
              <a:t>ę</a:t>
            </a:r>
            <a:r>
              <a:rPr sz="1000" spc="-490" dirty="0">
                <a:latin typeface="Times New Roman"/>
                <a:cs typeface="Times New Roman"/>
              </a:rPr>
              <a:t>À</a:t>
            </a:r>
            <a:r>
              <a:rPr sz="1000" spc="-100" dirty="0">
                <a:latin typeface="Times New Roman"/>
                <a:cs typeface="Times New Roman"/>
              </a:rPr>
              <a:t>Î</a:t>
            </a:r>
            <a:r>
              <a:rPr sz="1000" spc="-270" dirty="0">
                <a:latin typeface="Times New Roman"/>
                <a:cs typeface="Times New Roman"/>
              </a:rPr>
              <a:t>đ¿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245" dirty="0">
                <a:latin typeface="Times New Roman"/>
                <a:cs typeface="Times New Roman"/>
              </a:rPr>
              <a:t>Đ</a:t>
            </a:r>
            <a:r>
              <a:rPr sz="1000" spc="95" dirty="0">
                <a:latin typeface="Times New Roman"/>
                <a:cs typeface="Times New Roman"/>
              </a:rPr>
              <a:t>î</a:t>
            </a:r>
            <a:r>
              <a:rPr sz="1000" spc="-375" dirty="0">
                <a:latin typeface="Times New Roman"/>
                <a:cs typeface="Times New Roman"/>
              </a:rPr>
              <a:t>ĆĒđ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40" dirty="0">
                <a:latin typeface="Times New Roman"/>
                <a:cs typeface="Times New Roman"/>
              </a:rPr>
              <a:t>Ĥ</a:t>
            </a:r>
            <a:r>
              <a:rPr sz="1000" spc="-490" dirty="0">
                <a:latin typeface="Times New Roman"/>
                <a:cs typeface="Times New Roman"/>
              </a:rPr>
              <a:t>Ã</a:t>
            </a:r>
            <a:r>
              <a:rPr sz="1000" spc="270" dirty="0">
                <a:latin typeface="Times New Roman"/>
                <a:cs typeface="Times New Roman"/>
              </a:rPr>
              <a:t>Į</a:t>
            </a:r>
            <a:r>
              <a:rPr sz="1000" spc="70" dirty="0">
                <a:latin typeface="Times New Roman"/>
                <a:cs typeface="Times New Roman"/>
              </a:rPr>
              <a:t>ö</a:t>
            </a:r>
            <a:r>
              <a:rPr sz="1000" spc="-270" dirty="0">
                <a:latin typeface="Times New Roman"/>
                <a:cs typeface="Times New Roman"/>
              </a:rPr>
              <a:t>đ¿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ó</a:t>
            </a:r>
            <a:r>
              <a:rPr sz="1000" spc="-260" dirty="0">
                <a:latin typeface="Times New Roman"/>
                <a:cs typeface="Times New Roman"/>
              </a:rPr>
              <a:t>Àê</a:t>
            </a:r>
            <a:r>
              <a:rPr sz="1000" spc="-275" dirty="0">
                <a:latin typeface="Times New Roman"/>
                <a:cs typeface="Times New Roman"/>
              </a:rPr>
              <a:t>Ě</a:t>
            </a:r>
            <a:r>
              <a:rPr sz="1000" spc="-290" dirty="0">
                <a:latin typeface="Times New Roman"/>
                <a:cs typeface="Times New Roman"/>
              </a:rPr>
              <a:t>đ</a:t>
            </a:r>
            <a:r>
              <a:rPr sz="1000" spc="-240" dirty="0">
                <a:latin typeface="Times New Roman"/>
                <a:cs typeface="Times New Roman"/>
              </a:rPr>
              <a:t>¿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85" dirty="0">
                <a:latin typeface="Times New Roman"/>
                <a:cs typeface="Times New Roman"/>
              </a:rPr>
              <a:t>Æ</a:t>
            </a:r>
            <a:r>
              <a:rPr sz="1000" spc="-165" dirty="0">
                <a:latin typeface="Times New Roman"/>
                <a:cs typeface="Times New Roman"/>
              </a:rPr>
              <a:t>ö</a:t>
            </a:r>
            <a:r>
              <a:rPr sz="1000" spc="-195" dirty="0">
                <a:latin typeface="Times New Roman"/>
                <a:cs typeface="Times New Roman"/>
              </a:rPr>
              <a:t>Ù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Ę</a:t>
            </a:r>
            <a:r>
              <a:rPr sz="1000" spc="-220" dirty="0">
                <a:latin typeface="Times New Roman"/>
                <a:cs typeface="Times New Roman"/>
              </a:rPr>
              <a:t>Ė</a:t>
            </a:r>
            <a:r>
              <a:rPr sz="1000" spc="340" dirty="0">
                <a:latin typeface="Times New Roman"/>
                <a:cs typeface="Times New Roman"/>
              </a:rPr>
              <a:t>ñ</a:t>
            </a:r>
            <a:endParaRPr sz="1000">
              <a:latin typeface="Times New Roman"/>
              <a:cs typeface="Times New Roman"/>
            </a:endParaRPr>
          </a:p>
          <a:p>
            <a:pPr fontAlgn="auto">
              <a:spcBef>
                <a:spcPts val="7"/>
              </a:spcBef>
              <a:spcAft>
                <a:spcPts val="0"/>
              </a:spcAft>
              <a:defRPr/>
            </a:pPr>
            <a:endParaRPr sz="1300"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spc="-509" dirty="0">
                <a:latin typeface="Times New Roman"/>
                <a:cs typeface="Times New Roman"/>
              </a:rPr>
              <a:t>Æ</a:t>
            </a:r>
            <a:r>
              <a:rPr sz="1000" spc="-480" dirty="0">
                <a:latin typeface="Times New Roman"/>
                <a:cs typeface="Times New Roman"/>
              </a:rPr>
              <a:t>Ħ</a:t>
            </a:r>
            <a:r>
              <a:rPr sz="1000" spc="-120" dirty="0">
                <a:latin typeface="Times New Roman"/>
                <a:cs typeface="Times New Roman"/>
              </a:rPr>
              <a:t>ĉàêđ¿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35" dirty="0">
                <a:latin typeface="Times New Roman"/>
                <a:cs typeface="Times New Roman"/>
              </a:rPr>
              <a:t>Æ</a:t>
            </a:r>
            <a:r>
              <a:rPr sz="1000" spc="-395" dirty="0">
                <a:latin typeface="Times New Roman"/>
                <a:cs typeface="Times New Roman"/>
              </a:rPr>
              <a:t>Ċ</a:t>
            </a:r>
            <a:r>
              <a:rPr sz="1000" spc="70" dirty="0">
                <a:latin typeface="Times New Roman"/>
                <a:cs typeface="Times New Roman"/>
              </a:rPr>
              <a:t>ö</a:t>
            </a:r>
            <a:r>
              <a:rPr sz="1000" spc="-380" dirty="0">
                <a:latin typeface="Times New Roman"/>
                <a:cs typeface="Times New Roman"/>
              </a:rPr>
              <a:t>Ě</a:t>
            </a:r>
            <a:r>
              <a:rPr sz="1000" spc="-220" dirty="0">
                <a:latin typeface="Times New Roman"/>
                <a:cs typeface="Times New Roman"/>
              </a:rPr>
              <a:t>Ė</a:t>
            </a:r>
            <a:r>
              <a:rPr sz="1000" spc="-270" dirty="0">
                <a:latin typeface="Times New Roman"/>
                <a:cs typeface="Times New Roman"/>
              </a:rPr>
              <a:t>đ¿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80" dirty="0">
                <a:latin typeface="Times New Roman"/>
                <a:cs typeface="Times New Roman"/>
              </a:rPr>
              <a:t>Ģđ¹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55" dirty="0">
                <a:latin typeface="Times New Roman"/>
                <a:cs typeface="Times New Roman"/>
              </a:rPr>
              <a:t>Æ</a:t>
            </a:r>
            <a:r>
              <a:rPr sz="1000" spc="-455" dirty="0">
                <a:latin typeface="Times New Roman"/>
                <a:cs typeface="Times New Roman"/>
              </a:rPr>
              <a:t>Ħ</a:t>
            </a:r>
            <a:r>
              <a:rPr sz="1000" spc="-490" dirty="0">
                <a:latin typeface="Times New Roman"/>
                <a:cs typeface="Times New Roman"/>
              </a:rPr>
              <a:t>Ã</a:t>
            </a:r>
            <a:r>
              <a:rPr sz="1000" spc="170" dirty="0">
                <a:latin typeface="Times New Roman"/>
                <a:cs typeface="Times New Roman"/>
              </a:rPr>
              <a:t>Įó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55" dirty="0">
                <a:latin typeface="Times New Roman"/>
                <a:cs typeface="Times New Roman"/>
              </a:rPr>
              <a:t>Æ</a:t>
            </a:r>
            <a:r>
              <a:rPr sz="1000" spc="-385" dirty="0">
                <a:latin typeface="Times New Roman"/>
                <a:cs typeface="Times New Roman"/>
              </a:rPr>
              <a:t>Ē</a:t>
            </a:r>
            <a:r>
              <a:rPr sz="1000" spc="-105" dirty="0">
                <a:latin typeface="Times New Roman"/>
                <a:cs typeface="Times New Roman"/>
              </a:rPr>
              <a:t>Õß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Ĕ</a:t>
            </a:r>
            <a:r>
              <a:rPr sz="1000" spc="-95" dirty="0">
                <a:latin typeface="Times New Roman"/>
                <a:cs typeface="Times New Roman"/>
              </a:rPr>
              <a:t>ú</a:t>
            </a:r>
            <a:r>
              <a:rPr sz="1000" spc="-370" dirty="0">
                <a:latin typeface="Times New Roman"/>
                <a:cs typeface="Times New Roman"/>
              </a:rPr>
              <a:t>Ě</a:t>
            </a:r>
            <a:r>
              <a:rPr sz="1000" spc="-375" dirty="0">
                <a:latin typeface="Times New Roman"/>
                <a:cs typeface="Times New Roman"/>
              </a:rPr>
              <a:t>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55" dirty="0">
                <a:latin typeface="Times New Roman"/>
                <a:cs typeface="Times New Roman"/>
              </a:rPr>
              <a:t>Æ</a:t>
            </a:r>
            <a:r>
              <a:rPr sz="1000" spc="-455" dirty="0">
                <a:latin typeface="Times New Roman"/>
                <a:cs typeface="Times New Roman"/>
              </a:rPr>
              <a:t>Ħ</a:t>
            </a:r>
            <a:r>
              <a:rPr sz="1000" spc="-405" dirty="0">
                <a:latin typeface="Times New Roman"/>
                <a:cs typeface="Times New Roman"/>
              </a:rPr>
              <a:t>Ē</a:t>
            </a:r>
            <a:r>
              <a:rPr sz="1000" spc="-335" dirty="0">
                <a:latin typeface="Times New Roman"/>
                <a:cs typeface="Times New Roman"/>
              </a:rPr>
              <a:t>Ď</a:t>
            </a:r>
            <a:r>
              <a:rPr sz="1000" spc="-430" dirty="0">
                <a:latin typeface="Times New Roman"/>
                <a:cs typeface="Times New Roman"/>
              </a:rPr>
              <a:t>đÀÃ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55" dirty="0">
                <a:latin typeface="Times New Roman"/>
                <a:cs typeface="Times New Roman"/>
              </a:rPr>
              <a:t>Æ</a:t>
            </a:r>
            <a:r>
              <a:rPr sz="1000" spc="-445" dirty="0">
                <a:latin typeface="Times New Roman"/>
                <a:cs typeface="Times New Roman"/>
              </a:rPr>
              <a:t>Ħ</a:t>
            </a:r>
            <a:r>
              <a:rPr sz="1000" spc="-490" dirty="0">
                <a:latin typeface="Times New Roman"/>
                <a:cs typeface="Times New Roman"/>
              </a:rPr>
              <a:t>Ã</a:t>
            </a:r>
            <a:r>
              <a:rPr sz="1000" spc="10" dirty="0">
                <a:latin typeface="Times New Roman"/>
                <a:cs typeface="Times New Roman"/>
              </a:rPr>
              <a:t>Įö</a:t>
            </a:r>
            <a:r>
              <a:rPr sz="1000" spc="20" dirty="0">
                <a:latin typeface="Times New Roman"/>
                <a:cs typeface="Times New Roman"/>
              </a:rPr>
              <a:t>đ</a:t>
            </a:r>
            <a:r>
              <a:rPr sz="1000" spc="-240" dirty="0">
                <a:latin typeface="Times New Roman"/>
                <a:cs typeface="Times New Roman"/>
              </a:rPr>
              <a:t>¿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85" dirty="0">
                <a:latin typeface="Times New Roman"/>
                <a:cs typeface="Times New Roman"/>
              </a:rPr>
              <a:t>Æ</a:t>
            </a:r>
            <a:r>
              <a:rPr sz="1000" spc="-165" dirty="0">
                <a:latin typeface="Times New Roman"/>
                <a:cs typeface="Times New Roman"/>
              </a:rPr>
              <a:t>ö</a:t>
            </a:r>
            <a:r>
              <a:rPr sz="1000" spc="90" dirty="0">
                <a:latin typeface="Times New Roman"/>
                <a:cs typeface="Times New Roman"/>
              </a:rPr>
              <a:t>ê</a:t>
            </a:r>
            <a:r>
              <a:rPr sz="1000" spc="-210" dirty="0">
                <a:latin typeface="Times New Roman"/>
                <a:cs typeface="Times New Roman"/>
              </a:rPr>
              <a:t>ę</a:t>
            </a:r>
            <a:r>
              <a:rPr sz="1000" spc="10" dirty="0">
                <a:latin typeface="Times New Roman"/>
                <a:cs typeface="Times New Roman"/>
              </a:rPr>
              <a:t>ĩ¿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1888" y="1998663"/>
            <a:ext cx="5330825" cy="16557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8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ĤđÀÖđ¿  ĤþĕÀÒđ¿  ēÀþđ¿  Ęĕ  ĤęÀÎđ¿  Ĥå¿ßÜđ¿  ĐîĆĒđ  ÆĦÃĮöđ¿  Æöêęĩ¿  ÆöÙ  Ĥą  ÆÑßÜĖđ¿  ÆĦĞĦąàÊđ¿  Æöêęĩ¿ğ  ÇÀĦđÀþĆđ¿  ĘĖñ ēĠĥ ÓÀÄí ، ÆĦĒĎđ¿ ĢĚÄĕ ēÀĕµ Ęĕ ÈĊĒöę¿ ، ÆĦĉàêđ¿ ÆĊöĚĖđ¿ Ģđ¹ ÆĦÃĮó ÆĒÕß ÆĦĒĎđÀÃ ÆĦÃĮöđ¿ Æöêęĩ¿ ÆĚÒđ ÈĖúę ، ـĝ5341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/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5341</a:t>
            </a:r>
          </a:p>
          <a:p>
            <a:pPr>
              <a:lnSpc>
                <a:spcPct val="128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:Ęĕ Đč ă¿àé¹ ÈÖÉ ، ÀĦąÀĊÍğ ÀĦĖĥÛÀčµ ĘĥâĦĖĖđ¿ ÆĦĒĎđ¿ ÆÄĒó Ęĕ ¿ÛÜý ÈĖñğ ، ـĝ5341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/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/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43 Ĉą¿ĠĖđ¿ äĦĖÚđ¿ ÆĦĒĎđÀÃ ÆĦÃĮöđ¿ Æöêęĩ¿ ÆĚÒđ äĦ½ß – ĘæÕ ĘÃ¿ ėÀĖÎý ĘÃ هÜÄý 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/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ÝÀÊåĩ¿ ÅÛÀþå	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.v</a:t>
            </a:r>
          </a:p>
          <a:p>
            <a:pPr>
              <a:spcBef>
                <a:spcPts val="338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ĤąÀĊÎđ¿ óÀêĚđ¿ ăàêĕğ ÆĦĒĎđÀÃ ÆĦÃĮöđ¿ Æöêęĩ¿ ÆĚÒđ Ġòý – ÜÃÀý âĥÀą د 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/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 ÝÀÊåĩ¿ ÅÛÀþå	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.v</a:t>
            </a:r>
          </a:p>
          <a:p>
            <a:pPr>
              <a:spcBef>
                <a:spcPts val="50"/>
              </a:spcBef>
            </a:pP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ēÀĕÜđ¿  ÆĊöĚĕ  ÀĝáàÃµ  Ęĕ  ėÀč  ،  ÆĊöĚĖđ¿  ČĒÉ  ÀĞĖòÉ  ĤÊđ¿  ĘčÀĕĩ¿  Ęĕ  ÜĥÜþđ¿  ÅßÀĥá  ÈĚĖòÉ  ،  ēÀĥµ  ÆÍĮÍ  ÆĒÕàđ¿  ěÞĝ  ÇàĖÊå¿  Üĉğ ĐĕÀþÊđ¿ğ Ç¿Þđ¿ àĥĠöÉğ ،ÆĦñÀĥàđ¿ğ ÆĦąÀĊÎđ¿ğ ÆĦĞĦąàÊđ¿ ÇÀĦđÀþĆđ¿ğ ،Ç¿ßÀĥâđ¿ Ęĕ ÆđğÜÒĕ ÆĒæĒå ÀĞđĮÙ ÇÞĆę ÌĦÕ ، ĐĦÄÒđ¿ ÆúąÀÖĕğ</a:t>
            </a:r>
          </a:p>
          <a:p>
            <a:pPr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.ĈĥĠêÉğ ÅßÀÍ¹ğ ÆþÊĕ ĐĎÃ ÆÄĒöđ¿ ÀĞþĕ ĐýÀĆÉ ĤÊđ¿ğ ،ÆÎĥÜÖđ¿ ÆĦĚĊÊđ¿ Ç¿ßĠöÊđ¿ üĕ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1888" y="4192588"/>
            <a:ext cx="5300662" cy="7397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ÆĦÃĮöđ¿ Æöêęĩ¿ ÆĚÒĒđ ĔĞęÀĚÊĕ¿ğ ĔĝàĎé ìđÀÙ Ęý ¿ĠÃàýµ ĘĥÞđ¿ğ ، ĘĦčßÀêĖđ¿ ÆÄĒöđ¿ üĦĖÑ ÁÀÒý¿ğ ėÀæÖÊå¿ ÆĒÕàđ¿ ěÞĝ Èĉĭ Üĉğ ĔĞĦåßÜĕ üĕğ ĔĞĚĦÃ ÀĖĦą Đí¿ĠÊđ¿ ÇÀĉĮý Ęĕ áâþÉğ ، ĔĞđ ÆþÊĖđ¿ğ ÆĦĝÀąàđ¿ Ęĕ ÀÕğß ĤĆòÉ ĤÊđ¿ Æöêęĩ¿ ěÞĝ ĐÎĕ ĔĦúĚÉ ĢĒý ÆĦĒĎđÀÃ Ĉą¿ĠĖđ¿ ÈÄæđ¿ ēĠĥ ءÀæĕ Ĥą – ĢđÀþÉ ه ÜĖÖÃ – ĘĦĖđÀå üĦĖÒđ¿ ÅÛĠþÃ ÆĒÕàđ¿ ÈĖÊÊÙ¿ğ .ÆĦĚĦÉğàđ¿ ÆĦĖĥÛÀčĩ¿ ء¿ĠÑĩ¿ ÏßÀÙ ء¿ĠÑµ Ĥą</a:t>
            </a:r>
          </a:p>
          <a:p>
            <a:pPr algn="r">
              <a:spcBef>
                <a:spcPts val="338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.ÆþĖÒĖđÀÃ ÆĦĒĎđ¿ ĢĚÄĕ Ģđ¹ ـĝ5341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/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/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object 3"/>
          <p:cNvSpPr>
            <a:spLocks noChangeArrowheads="1"/>
          </p:cNvSpPr>
          <p:nvPr/>
        </p:nvSpPr>
        <p:spPr bwMode="auto">
          <a:xfrm>
            <a:off x="1341438" y="35052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object 4"/>
          <p:cNvSpPr>
            <a:spLocks noChangeArrowheads="1"/>
          </p:cNvSpPr>
          <p:nvPr/>
        </p:nvSpPr>
        <p:spPr bwMode="auto">
          <a:xfrm>
            <a:off x="1341438" y="6553200"/>
            <a:ext cx="4876800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object 4"/>
          <p:cNvSpPr>
            <a:spLocks noChangeArrowheads="1"/>
          </p:cNvSpPr>
          <p:nvPr/>
        </p:nvSpPr>
        <p:spPr bwMode="auto">
          <a:xfrm>
            <a:off x="1341438" y="6705600"/>
            <a:ext cx="4876800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object 4"/>
          <p:cNvSpPr>
            <a:spLocks noChangeArrowheads="1"/>
          </p:cNvSpPr>
          <p:nvPr/>
        </p:nvSpPr>
        <p:spPr bwMode="auto">
          <a:xfrm>
            <a:off x="1341438" y="6705600"/>
            <a:ext cx="4876800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object 3"/>
          <p:cNvSpPr>
            <a:spLocks noChangeArrowheads="1"/>
          </p:cNvSpPr>
          <p:nvPr/>
        </p:nvSpPr>
        <p:spPr bwMode="auto">
          <a:xfrm>
            <a:off x="1341438" y="4157663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</Words>
  <Application>Microsoft Office PowerPoint</Application>
  <PresentationFormat>Custom</PresentationFormat>
  <Paragraphs>11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Times New Roman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Microsoft Cop.</cp:lastModifiedBy>
  <cp:revision>1</cp:revision>
  <dcterms:created xsi:type="dcterms:W3CDTF">2015-04-12T20:30:46Z</dcterms:created>
  <dcterms:modified xsi:type="dcterms:W3CDTF">2015-04-12T18:44:32Z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2015-04-12T00:00:00Z</vt:filetime>
  </property>
  <property fmtid="{D5CDD505-2E9C-101B-9397-08002B2CF9AE}" pid="3" name="LastSaved">
    <vt:filetime>2015-04-12T00:00:00Z</vt:filetime>
  </property>
</Properties>
</file>