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05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2599" y="1471843"/>
            <a:ext cx="4747260" cy="158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2875" algn="ctr">
              <a:lnSpc>
                <a:spcPct val="100000"/>
              </a:lnSpc>
            </a:pPr>
            <a:r>
              <a:rPr sz="2700" b="1" spc="-15" dirty="0">
                <a:solidFill>
                  <a:srgbClr val="7F007F"/>
                </a:solidFill>
                <a:latin typeface="Times New Roman"/>
                <a:cs typeface="Times New Roman"/>
              </a:rPr>
              <a:t>ة</a:t>
            </a:r>
            <a:r>
              <a:rPr sz="2700" b="1" dirty="0">
                <a:solidFill>
                  <a:srgbClr val="7F007F"/>
                </a:solidFill>
                <a:latin typeface="Times New Roman"/>
                <a:cs typeface="Times New Roman"/>
              </a:rPr>
              <a:t>و</a:t>
            </a:r>
            <a:r>
              <a:rPr sz="2700" b="1" spc="5" dirty="0">
                <a:solidFill>
                  <a:srgbClr val="7F007F"/>
                </a:solidFill>
                <a:latin typeface="Times New Roman"/>
                <a:cs typeface="Times New Roman"/>
              </a:rPr>
              <a:t>ـ</a:t>
            </a:r>
            <a:r>
              <a:rPr sz="2700" b="1" dirty="0">
                <a:solidFill>
                  <a:srgbClr val="7F007F"/>
                </a:solidFill>
                <a:latin typeface="Times New Roman"/>
                <a:cs typeface="Times New Roman"/>
              </a:rPr>
              <a:t>ـ</a:t>
            </a:r>
            <a:r>
              <a:rPr sz="2700" b="1" spc="5" dirty="0">
                <a:solidFill>
                  <a:srgbClr val="7F007F"/>
                </a:solidFill>
                <a:latin typeface="Times New Roman"/>
                <a:cs typeface="Times New Roman"/>
              </a:rPr>
              <a:t>ع</a:t>
            </a:r>
            <a:r>
              <a:rPr sz="2700" b="1" dirty="0">
                <a:solidFill>
                  <a:srgbClr val="7F007F"/>
                </a:solidFill>
                <a:latin typeface="Times New Roman"/>
                <a:cs typeface="Times New Roman"/>
              </a:rPr>
              <a:t>د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ts val="2465"/>
              </a:lnSpc>
            </a:pPr>
            <a:r>
              <a:rPr sz="2100" b="1" spc="5" dirty="0">
                <a:solidFill>
                  <a:srgbClr val="0000CD"/>
                </a:solidFill>
                <a:latin typeface="Times New Roman"/>
                <a:cs typeface="Times New Roman"/>
              </a:rPr>
              <a:t>ة</a:t>
            </a:r>
            <a:r>
              <a:rPr sz="2100" b="1" spc="15" dirty="0">
                <a:solidFill>
                  <a:srgbClr val="0000CD"/>
                </a:solidFill>
                <a:latin typeface="Times New Roman"/>
                <a:cs typeface="Times New Roman"/>
              </a:rPr>
              <a:t>ج</a:t>
            </a:r>
            <a:r>
              <a:rPr sz="2100" b="1" dirty="0">
                <a:solidFill>
                  <a:srgbClr val="0000CD"/>
                </a:solidFill>
                <a:latin typeface="Times New Roman"/>
                <a:cs typeface="Times New Roman"/>
              </a:rPr>
              <a:t>رد</a:t>
            </a:r>
            <a:r>
              <a:rPr sz="2100" b="1" spc="-5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-220" dirty="0">
                <a:solidFill>
                  <a:srgbClr val="0000CD"/>
                </a:solidFill>
                <a:latin typeface="Times New Roman"/>
                <a:cs typeface="Times New Roman"/>
              </a:rPr>
              <a:t>ىلع</a:t>
            </a:r>
            <a:r>
              <a:rPr sz="2100" b="1" spc="10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-355" dirty="0">
                <a:solidFill>
                  <a:srgbClr val="0000CD"/>
                </a:solidFill>
                <a:latin typeface="Times New Roman"/>
                <a:cs typeface="Times New Roman"/>
              </a:rPr>
              <a:t>ةيلϜلا</a:t>
            </a:r>
            <a:r>
              <a:rPr sz="2100" b="1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-480" dirty="0">
                <a:solidFill>
                  <a:srgbClr val="0000CD"/>
                </a:solidFill>
                <a:latin typeface="Times New Roman"/>
                <a:cs typeface="Times New Roman"/>
              </a:rPr>
              <a:t>يب</a:t>
            </a:r>
            <a:r>
              <a:rPr sz="2100" b="1" spc="-210" dirty="0">
                <a:solidFill>
                  <a:srgbClr val="0000CD"/>
                </a:solidFill>
                <a:latin typeface="Times New Roman"/>
                <a:cs typeface="Times New Roman"/>
              </a:rPr>
              <a:t>و</a:t>
            </a:r>
            <a:r>
              <a:rPr sz="2100" b="1" spc="-440" dirty="0">
                <a:solidFill>
                  <a:srgbClr val="0000CD"/>
                </a:solidFill>
                <a:latin typeface="Times New Roman"/>
                <a:cs typeface="Times New Roman"/>
              </a:rPr>
              <a:t>س</a:t>
            </a:r>
            <a:r>
              <a:rPr sz="2100" b="1" spc="-570" dirty="0">
                <a:solidFill>
                  <a:srgbClr val="0000CD"/>
                </a:solidFill>
                <a:latin typeface="Times New Roman"/>
                <a:cs typeface="Times New Roman"/>
              </a:rPr>
              <a:t>ن</a:t>
            </a:r>
            <a:r>
              <a:rPr sz="2100" b="1" spc="110" dirty="0">
                <a:solidFill>
                  <a:srgbClr val="0000CD"/>
                </a:solidFill>
                <a:latin typeface="Times New Roman"/>
                <a:cs typeface="Times New Roman"/>
              </a:rPr>
              <a:t>م</a:t>
            </a:r>
            <a:r>
              <a:rPr sz="2100" b="1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55" dirty="0">
                <a:solidFill>
                  <a:srgbClr val="0000CD"/>
                </a:solidFill>
                <a:latin typeface="Times New Roman"/>
                <a:cs typeface="Times New Roman"/>
              </a:rPr>
              <a:t>نم</a:t>
            </a:r>
            <a:r>
              <a:rPr sz="2100" b="1" spc="-5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254" dirty="0">
                <a:solidFill>
                  <a:srgbClr val="0000CD"/>
                </a:solidFill>
                <a:latin typeface="Times New Roman"/>
                <a:cs typeface="Times New Roman"/>
              </a:rPr>
              <a:t>ءا</a:t>
            </a:r>
            <a:r>
              <a:rPr sz="2100" b="1" spc="275" dirty="0">
                <a:solidFill>
                  <a:srgbClr val="0000CD"/>
                </a:solidFill>
                <a:latin typeface="Times New Roman"/>
                <a:cs typeface="Times New Roman"/>
              </a:rPr>
              <a:t>م</a:t>
            </a:r>
            <a:r>
              <a:rPr sz="2100" b="1" spc="-155" dirty="0">
                <a:solidFill>
                  <a:srgbClr val="0000CD"/>
                </a:solidFill>
                <a:latin typeface="Times New Roman"/>
                <a:cs typeface="Times New Roman"/>
              </a:rPr>
              <a:t>زلا</a:t>
            </a:r>
            <a:r>
              <a:rPr sz="2100" b="1" spc="5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-114" dirty="0">
                <a:solidFill>
                  <a:srgbClr val="0000CD"/>
                </a:solidFill>
                <a:latin typeface="Times New Roman"/>
                <a:cs typeface="Times New Roman"/>
              </a:rPr>
              <a:t>ϝ</a:t>
            </a:r>
            <a:r>
              <a:rPr sz="2100" b="1" spc="-110" dirty="0">
                <a:solidFill>
                  <a:srgbClr val="0000CD"/>
                </a:solidFill>
                <a:latin typeface="Times New Roman"/>
                <a:cs typeface="Times New Roman"/>
              </a:rPr>
              <a:t>و</a:t>
            </a:r>
            <a:r>
              <a:rPr sz="2100" b="1" spc="-380" dirty="0">
                <a:solidFill>
                  <a:srgbClr val="0000CD"/>
                </a:solidFill>
                <a:latin typeface="Times New Roman"/>
                <a:cs typeface="Times New Roman"/>
              </a:rPr>
              <a:t>صح</a:t>
            </a:r>
            <a:r>
              <a:rPr sz="2100" b="1" spc="-805" dirty="0">
                <a:solidFill>
                  <a:srgbClr val="0000CD"/>
                </a:solidFill>
                <a:latin typeface="Times New Roman"/>
                <a:cs typeface="Times New Roman"/>
              </a:rPr>
              <a:t>ب</a:t>
            </a:r>
            <a:r>
              <a:rPr sz="2100" b="1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-440" dirty="0">
                <a:solidFill>
                  <a:srgbClr val="0000CD"/>
                </a:solidFill>
                <a:latin typeface="Times New Roman"/>
                <a:cs typeface="Times New Roman"/>
              </a:rPr>
              <a:t>ϝاف</a:t>
            </a:r>
            <a:r>
              <a:rPr sz="2100" b="1" spc="-550" dirty="0">
                <a:solidFill>
                  <a:srgbClr val="0000CD"/>
                </a:solidFill>
                <a:latin typeface="Times New Roman"/>
                <a:cs typeface="Times New Roman"/>
              </a:rPr>
              <a:t>ت</a:t>
            </a:r>
            <a:r>
              <a:rPr sz="2100" b="1" spc="-125" dirty="0">
                <a:solidFill>
                  <a:srgbClr val="0000CD"/>
                </a:solidFill>
                <a:latin typeface="Times New Roman"/>
                <a:cs typeface="Times New Roman"/>
              </a:rPr>
              <a:t>ح</a:t>
            </a:r>
            <a:r>
              <a:rPr sz="2100" b="1" spc="5" dirty="0">
                <a:solidFill>
                  <a:srgbClr val="0000CD"/>
                </a:solidFill>
                <a:latin typeface="Times New Roman"/>
                <a:cs typeface="Times New Roman"/>
              </a:rPr>
              <a:t> </a:t>
            </a:r>
            <a:r>
              <a:rPr sz="2100" b="1" spc="110" dirty="0">
                <a:solidFill>
                  <a:srgbClr val="0000CD"/>
                </a:solidFill>
                <a:latin typeface="Times New Roman"/>
                <a:cs typeface="Times New Roman"/>
              </a:rPr>
              <a:t>ال</a:t>
            </a:r>
            <a:endParaRPr sz="2100">
              <a:latin typeface="Times New Roman"/>
              <a:cs typeface="Times New Roman"/>
            </a:endParaRPr>
          </a:p>
          <a:p>
            <a:pPr marR="144145" algn="ctr">
              <a:lnSpc>
                <a:spcPts val="2465"/>
              </a:lnSpc>
            </a:pPr>
            <a:r>
              <a:rPr sz="2100" b="1" spc="-15" dirty="0">
                <a:solidFill>
                  <a:srgbClr val="0000CD"/>
                </a:solidFill>
                <a:latin typeface="Times New Roman"/>
                <a:cs typeface="Times New Roman"/>
              </a:rPr>
              <a:t>ة</a:t>
            </a:r>
            <a:r>
              <a:rPr sz="2100" b="1" spc="-170" dirty="0">
                <a:solidFill>
                  <a:srgbClr val="0000CD"/>
                </a:solidFill>
                <a:latin typeface="Times New Roman"/>
                <a:cs typeface="Times New Roman"/>
              </a:rPr>
              <a:t>ارو</a:t>
            </a:r>
            <a:r>
              <a:rPr sz="2100" b="1" spc="-295" dirty="0">
                <a:solidFill>
                  <a:srgbClr val="0000CD"/>
                </a:solidFill>
                <a:latin typeface="Times New Roman"/>
                <a:cs typeface="Times New Roman"/>
              </a:rPr>
              <a:t>ت</a:t>
            </a:r>
            <a:r>
              <a:rPr sz="2100" b="1" spc="-215" dirty="0">
                <a:solidFill>
                  <a:srgbClr val="0000CD"/>
                </a:solidFill>
                <a:latin typeface="Times New Roman"/>
                <a:cs typeface="Times New Roman"/>
              </a:rPr>
              <a:t>كدلا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3706489"/>
            <a:ext cx="5398129" cy="33509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Benutzerdefiniert</PresentationFormat>
  <Paragraphs>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2015-04-13T14:21:59Z</dcterms:created>
  <dcterms:modified xsi:type="dcterms:W3CDTF">2015-04-13T12:22:00Z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