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93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6601" y="962975"/>
            <a:ext cx="29317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i="1" spc="-530" dirty="0">
                <a:latin typeface="Times New Roman"/>
                <a:cs typeface="Times New Roman"/>
              </a:rPr>
              <a:t>ع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35" dirty="0">
                <a:latin typeface="Times New Roman"/>
                <a:cs typeface="Times New Roman"/>
              </a:rPr>
              <a:t>ت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650" dirty="0">
                <a:latin typeface="Times New Roman"/>
                <a:cs typeface="Times New Roman"/>
              </a:rPr>
              <a:t>ك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05" dirty="0">
                <a:latin typeface="Times New Roman"/>
                <a:cs typeface="Times New Roman"/>
              </a:rPr>
              <a:t>ف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725" dirty="0">
                <a:latin typeface="Times New Roman"/>
                <a:cs typeface="Times New Roman"/>
              </a:rPr>
              <a:t>ي</a:t>
            </a:r>
            <a:r>
              <a:rPr sz="1000" b="1" i="1" spc="-240" dirty="0">
                <a:latin typeface="Times New Roman"/>
                <a:cs typeface="Times New Roman"/>
              </a:rPr>
              <a:t>ض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70" dirty="0">
                <a:latin typeface="Times New Roman"/>
                <a:cs typeface="Times New Roman"/>
              </a:rPr>
              <a:t>يف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640" dirty="0">
                <a:latin typeface="Times New Roman"/>
                <a:cs typeface="Times New Roman"/>
              </a:rPr>
              <a:t>ع</a:t>
            </a:r>
            <a:r>
              <a:rPr sz="1000" b="1" i="1" spc="-595" dirty="0">
                <a:latin typeface="Times New Roman"/>
                <a:cs typeface="Times New Roman"/>
              </a:rPr>
              <a:t>م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75" dirty="0">
                <a:latin typeface="Times New Roman"/>
                <a:cs typeface="Times New Roman"/>
              </a:rPr>
              <a:t>ج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215" dirty="0">
                <a:latin typeface="Times New Roman"/>
                <a:cs typeface="Times New Roman"/>
              </a:rPr>
              <a:t>Δ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670" dirty="0">
                <a:latin typeface="Times New Roman"/>
                <a:cs typeface="Times New Roman"/>
              </a:rPr>
              <a:t>ا</a:t>
            </a:r>
            <a:r>
              <a:rPr sz="1000" b="1" i="1" spc="-675" dirty="0">
                <a:latin typeface="Times New Roman"/>
                <a:cs typeface="Times New Roman"/>
              </a:rPr>
              <a:t>و</a:t>
            </a:r>
            <a:r>
              <a:rPr sz="1000" b="1" i="1" spc="-475" dirty="0">
                <a:latin typeface="Times New Roman"/>
                <a:cs typeface="Times New Roman"/>
              </a:rPr>
              <a:t>ج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650" dirty="0">
                <a:latin typeface="Times New Roman"/>
                <a:cs typeface="Times New Roman"/>
              </a:rPr>
              <a:t>ر</a:t>
            </a:r>
            <a:r>
              <a:rPr sz="1000" b="1" i="1" spc="-645" dirty="0">
                <a:latin typeface="Times New Roman"/>
                <a:cs typeface="Times New Roman"/>
              </a:rPr>
              <a:t>ي</a:t>
            </a:r>
            <a:r>
              <a:rPr sz="1000" b="1" i="1" spc="-395" dirty="0">
                <a:latin typeface="Times New Roman"/>
                <a:cs typeface="Times New Roman"/>
              </a:rPr>
              <a:t>ش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،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455" dirty="0">
                <a:latin typeface="Times New Roman"/>
                <a:cs typeface="Times New Roman"/>
              </a:rPr>
              <a:t>ج</a:t>
            </a:r>
            <a:r>
              <a:rPr sz="1000" b="1" i="1" spc="-475" dirty="0">
                <a:latin typeface="Times New Roman"/>
                <a:cs typeface="Times New Roman"/>
              </a:rPr>
              <a:t>ح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20" dirty="0">
                <a:latin typeface="Times New Roman"/>
                <a:cs typeface="Times New Roman"/>
              </a:rPr>
              <a:t>م</a:t>
            </a:r>
            <a:r>
              <a:rPr sz="1000" b="1" i="1" spc="-515" dirty="0">
                <a:latin typeface="Times New Roman"/>
                <a:cs typeface="Times New Roman"/>
              </a:rPr>
              <a:t>س</a:t>
            </a:r>
            <a:r>
              <a:rPr sz="1000" b="1" i="1" spc="-565" dirty="0">
                <a:latin typeface="Times New Roman"/>
                <a:cs typeface="Times New Roman"/>
              </a:rPr>
              <a:t>و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70" dirty="0">
                <a:latin typeface="Times New Roman"/>
                <a:cs typeface="Times New Roman"/>
              </a:rPr>
              <a:t>ل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ا</a:t>
            </a:r>
            <a:r>
              <a:rPr sz="1000" b="1" i="1" spc="-525" dirty="0">
                <a:latin typeface="Times New Roman"/>
                <a:cs typeface="Times New Roman"/>
              </a:rPr>
              <a:t>Ω</a:t>
            </a:r>
            <a:r>
              <a:rPr sz="1000" b="1" i="1" spc="-600" dirty="0">
                <a:latin typeface="Times New Roman"/>
                <a:cs typeface="Times New Roman"/>
              </a:rPr>
              <a:t>ا</a:t>
            </a:r>
            <a:r>
              <a:rPr sz="1000" b="1" i="1" spc="-245" dirty="0">
                <a:latin typeface="Times New Roman"/>
                <a:cs typeface="Times New Roman"/>
              </a:rPr>
              <a:t>Ϊ</a:t>
            </a:r>
            <a:r>
              <a:rPr sz="1000" b="1" i="1" spc="-690" dirty="0">
                <a:latin typeface="Times New Roman"/>
                <a:cs typeface="Times New Roman"/>
              </a:rPr>
              <a:t>ع</a:t>
            </a:r>
            <a:r>
              <a:rPr sz="1000" b="1" i="1" spc="-685" dirty="0">
                <a:latin typeface="Times New Roman"/>
                <a:cs typeface="Times New Roman"/>
              </a:rPr>
              <a:t>ت</a:t>
            </a:r>
            <a:r>
              <a:rPr sz="1000" b="1" i="1" spc="-395" dirty="0">
                <a:latin typeface="Times New Roman"/>
                <a:cs typeface="Times New Roman"/>
              </a:rPr>
              <a:t>س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2136" y="2001070"/>
            <a:ext cx="530034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r">
              <a:lnSpc>
                <a:spcPct val="125000"/>
              </a:lnSpc>
            </a:pPr>
            <a:r>
              <a:rPr sz="1000" b="1" i="1" spc="-350" dirty="0">
                <a:latin typeface="Times New Roman"/>
                <a:cs typeface="Times New Roman"/>
              </a:rPr>
              <a:t>ب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5" dirty="0">
                <a:latin typeface="Times New Roman"/>
                <a:cs typeface="Times New Roman"/>
              </a:rPr>
              <a:t>ρ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)</a:t>
            </a:r>
            <a:r>
              <a:rPr sz="1000" b="1" i="1" spc="225" dirty="0">
                <a:latin typeface="Times New Roman"/>
                <a:cs typeface="Times New Roman"/>
              </a:rPr>
              <a:t>˼˹</a:t>
            </a:r>
            <a:r>
              <a:rPr sz="1000" b="1" i="1" spc="-5" dirty="0">
                <a:latin typeface="Times New Roman"/>
                <a:cs typeface="Times New Roman"/>
              </a:rPr>
              <a:t>(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565" dirty="0">
                <a:latin typeface="Times New Roman"/>
                <a:cs typeface="Times New Roman"/>
              </a:rPr>
              <a:t>و</a:t>
            </a:r>
            <a:r>
              <a:rPr sz="1000" b="1" i="1" spc="-484" dirty="0">
                <a:latin typeface="Times New Roman"/>
                <a:cs typeface="Times New Roman"/>
              </a:rPr>
              <a:t>ح</a:t>
            </a:r>
            <a:r>
              <a:rPr sz="1000" b="1" i="1" spc="-735" dirty="0">
                <a:latin typeface="Times New Roman"/>
                <a:cs typeface="Times New Roman"/>
              </a:rPr>
              <a:t>ن</a:t>
            </a:r>
            <a:r>
              <a:rPr sz="1000" b="1" i="1" spc="-770" dirty="0">
                <a:latin typeface="Times New Roman"/>
                <a:cs typeface="Times New Roman"/>
              </a:rPr>
              <a:t>ل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400" dirty="0">
                <a:latin typeface="Times New Roman"/>
                <a:cs typeface="Times New Roman"/>
              </a:rPr>
              <a:t>Β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20" dirty="0">
                <a:latin typeface="Times New Roman"/>
                <a:cs typeface="Times New Roman"/>
              </a:rPr>
              <a:t>έ</a:t>
            </a:r>
            <a:r>
              <a:rPr sz="1000" b="1" i="1" spc="-25" dirty="0">
                <a:latin typeface="Times New Roman"/>
                <a:cs typeface="Times New Roman"/>
              </a:rPr>
              <a:t>Ϊ</a:t>
            </a:r>
            <a:r>
              <a:rPr sz="1000" b="1" i="1" spc="-740" dirty="0">
                <a:latin typeface="Times New Roman"/>
                <a:cs typeface="Times New Roman"/>
              </a:rPr>
              <a:t>ت</a:t>
            </a:r>
            <a:r>
              <a:rPr sz="1000" b="1" i="1" spc="120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30" dirty="0">
                <a:latin typeface="Times New Roman"/>
                <a:cs typeface="Times New Roman"/>
              </a:rPr>
              <a:t>έ</a:t>
            </a:r>
            <a:r>
              <a:rPr sz="1000" b="1" i="1" spc="-45" dirty="0">
                <a:latin typeface="Times New Roman"/>
                <a:cs typeface="Times New Roman"/>
              </a:rPr>
              <a:t>ϭ</a:t>
            </a:r>
            <a:r>
              <a:rPr sz="1000" b="1" i="1" spc="-415" dirty="0">
                <a:latin typeface="Times New Roman"/>
                <a:cs typeface="Times New Roman"/>
              </a:rPr>
              <a:t>Ω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680" dirty="0">
                <a:latin typeface="Times New Roman"/>
                <a:cs typeface="Times New Roman"/>
              </a:rPr>
              <a:t>ـ</a:t>
            </a:r>
            <a:r>
              <a:rPr sz="1000" b="1" i="1" spc="-670" dirty="0">
                <a:latin typeface="Times New Roman"/>
                <a:cs typeface="Times New Roman"/>
              </a:rPr>
              <a:t>ه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225" dirty="0">
                <a:latin typeface="Times New Roman"/>
                <a:cs typeface="Times New Roman"/>
              </a:rPr>
              <a:t>˺</a:t>
            </a:r>
            <a:r>
              <a:rPr sz="1000" b="1" i="1" spc="145" dirty="0">
                <a:latin typeface="Times New Roman"/>
                <a:cs typeface="Times New Roman"/>
              </a:rPr>
              <a:t>˽</a:t>
            </a:r>
            <a:r>
              <a:rPr sz="1000" b="1" i="1" spc="225" dirty="0">
                <a:latin typeface="Times New Roman"/>
                <a:cs typeface="Times New Roman"/>
              </a:rPr>
              <a:t>˼</a:t>
            </a:r>
            <a:r>
              <a:rPr sz="1000" b="1" i="1" spc="145" dirty="0">
                <a:latin typeface="Times New Roman"/>
                <a:cs typeface="Times New Roman"/>
              </a:rPr>
              <a:t>˽</a:t>
            </a:r>
            <a:r>
              <a:rPr sz="1000" b="1" i="1" spc="-10" dirty="0">
                <a:latin typeface="Times New Roman"/>
                <a:cs typeface="Times New Roman"/>
              </a:rPr>
              <a:t>/</a:t>
            </a:r>
            <a:r>
              <a:rPr sz="1000" b="1" i="1" spc="225" dirty="0">
                <a:latin typeface="Times New Roman"/>
                <a:cs typeface="Times New Roman"/>
              </a:rPr>
              <a:t>˺˺</a:t>
            </a:r>
            <a:r>
              <a:rPr sz="1000" b="1" i="1" spc="-10" dirty="0">
                <a:latin typeface="Times New Roman"/>
                <a:cs typeface="Times New Roman"/>
              </a:rPr>
              <a:t>/</a:t>
            </a:r>
            <a:r>
              <a:rPr sz="1000" b="1" i="1" spc="190" dirty="0">
                <a:latin typeface="Times New Roman"/>
                <a:cs typeface="Times New Roman"/>
              </a:rPr>
              <a:t>˻˾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ء</a:t>
            </a:r>
            <a:r>
              <a:rPr sz="1000" b="1" i="1" spc="-455" dirty="0">
                <a:latin typeface="Times New Roman"/>
                <a:cs typeface="Times New Roman"/>
              </a:rPr>
              <a:t>Ύ</a:t>
            </a:r>
            <a:r>
              <a:rPr sz="1000" b="1" i="1" spc="-735" dirty="0">
                <a:latin typeface="Times New Roman"/>
                <a:cs typeface="Times New Roman"/>
              </a:rPr>
              <a:t>ث</a:t>
            </a:r>
            <a:r>
              <a:rPr sz="1000" b="1" i="1" spc="-580" dirty="0">
                <a:latin typeface="Times New Roman"/>
                <a:cs typeface="Times New Roman"/>
              </a:rPr>
              <a:t>ا</a:t>
            </a:r>
            <a:r>
              <a:rPr sz="1000" b="1" i="1" spc="-515" dirty="0">
                <a:latin typeface="Times New Roman"/>
                <a:cs typeface="Times New Roman"/>
              </a:rPr>
              <a:t>Μ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250" dirty="0">
                <a:latin typeface="Times New Roman"/>
                <a:cs typeface="Times New Roman"/>
              </a:rPr>
              <a:t>ϡ</a:t>
            </a:r>
            <a:r>
              <a:rPr sz="1000" b="1" i="1" spc="-475" dirty="0">
                <a:latin typeface="Times New Roman"/>
                <a:cs typeface="Times New Roman"/>
              </a:rPr>
              <a:t>و</a:t>
            </a:r>
            <a:r>
              <a:rPr sz="1000" b="1" i="1" spc="-740" dirty="0">
                <a:latin typeface="Times New Roman"/>
                <a:cs typeface="Times New Roman"/>
              </a:rPr>
              <a:t>ي</a:t>
            </a:r>
            <a:r>
              <a:rPr sz="1000" b="1" i="1" spc="114" dirty="0">
                <a:latin typeface="Times New Roman"/>
                <a:cs typeface="Times New Roman"/>
              </a:rPr>
              <a:t> </a:t>
            </a:r>
            <a:r>
              <a:rPr sz="1000" b="1" i="1" spc="-490" dirty="0">
                <a:latin typeface="Times New Roman"/>
                <a:cs typeface="Times New Roman"/>
              </a:rPr>
              <a:t>ع</a:t>
            </a:r>
            <a:r>
              <a:rPr sz="1000" b="1" i="1" spc="-355" dirty="0">
                <a:latin typeface="Times New Roman"/>
                <a:cs typeface="Times New Roman"/>
              </a:rPr>
              <a:t>Ϥ</a:t>
            </a:r>
            <a:r>
              <a:rPr sz="1000" b="1" i="1" spc="-725" dirty="0">
                <a:latin typeface="Times New Roman"/>
                <a:cs typeface="Times New Roman"/>
              </a:rPr>
              <a:t>ت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650" dirty="0">
                <a:latin typeface="Times New Roman"/>
                <a:cs typeface="Times New Roman"/>
              </a:rPr>
              <a:t>ك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570" dirty="0">
                <a:latin typeface="Times New Roman"/>
                <a:cs typeface="Times New Roman"/>
              </a:rPr>
              <a:t>تف</a:t>
            </a:r>
            <a:r>
              <a:rPr sz="1000" b="1" i="1" spc="-440" dirty="0">
                <a:latin typeface="Times New Roman"/>
                <a:cs typeface="Times New Roman"/>
              </a:rPr>
              <a:t>Ύ</a:t>
            </a:r>
            <a:r>
              <a:rPr sz="1000" b="1" i="1" spc="-185" dirty="0">
                <a:latin typeface="Times New Roman"/>
                <a:cs typeface="Times New Roman"/>
              </a:rPr>
              <a:t>π</a:t>
            </a:r>
            <a:r>
              <a:rPr sz="1000" b="1" i="1" spc="-325" dirty="0">
                <a:latin typeface="Times New Roman"/>
                <a:cs typeface="Times New Roman"/>
              </a:rPr>
              <a:t>ت</a:t>
            </a:r>
            <a:r>
              <a:rPr sz="1000" b="1" i="1" spc="-395" dirty="0">
                <a:latin typeface="Times New Roman"/>
                <a:cs typeface="Times New Roman"/>
              </a:rPr>
              <a:t>س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،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135" dirty="0">
                <a:latin typeface="Times New Roman"/>
                <a:cs typeface="Times New Roman"/>
              </a:rPr>
              <a:t>Ώ</a:t>
            </a:r>
            <a:r>
              <a:rPr sz="1000" b="1" i="1" spc="-480" dirty="0">
                <a:latin typeface="Times New Roman"/>
                <a:cs typeface="Times New Roman"/>
              </a:rPr>
              <a:t>ا</a:t>
            </a:r>
            <a:r>
              <a:rPr sz="1000" b="1" i="1" spc="-484" dirty="0">
                <a:latin typeface="Times New Roman"/>
                <a:cs typeface="Times New Roman"/>
              </a:rPr>
              <a:t>ط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60" dirty="0">
                <a:latin typeface="Times New Roman"/>
                <a:cs typeface="Times New Roman"/>
              </a:rPr>
              <a:t>ϥϭ</a:t>
            </a:r>
            <a:r>
              <a:rPr sz="1000" b="1" i="1" spc="-565" dirty="0">
                <a:latin typeface="Times New Roman"/>
                <a:cs typeface="Times New Roman"/>
              </a:rPr>
              <a:t>ؤ</a:t>
            </a:r>
            <a:r>
              <a:rPr sz="1000" b="1" i="1" spc="-400" dirty="0">
                <a:latin typeface="Times New Roman"/>
                <a:cs typeface="Times New Roman"/>
              </a:rPr>
              <a:t>ش</a:t>
            </a:r>
            <a:r>
              <a:rPr sz="1000" b="1" i="1" spc="114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409" dirty="0">
                <a:latin typeface="Times New Roman"/>
                <a:cs typeface="Times New Roman"/>
              </a:rPr>
              <a:t>Ω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م</a:t>
            </a:r>
            <a:r>
              <a:rPr sz="1000" b="1" i="1" spc="-685" dirty="0">
                <a:latin typeface="Times New Roman"/>
                <a:cs typeface="Times New Roman"/>
              </a:rPr>
              <a:t>ي</a:t>
            </a:r>
            <a:r>
              <a:rPr sz="1000" b="1" i="1" spc="-484" dirty="0">
                <a:latin typeface="Times New Roman"/>
                <a:cs typeface="Times New Roman"/>
              </a:rPr>
              <a:t>ظ</a:t>
            </a:r>
            <a:r>
              <a:rPr sz="1000" b="1" i="1" spc="-735" dirty="0">
                <a:latin typeface="Times New Roman"/>
                <a:cs typeface="Times New Roman"/>
              </a:rPr>
              <a:t>ن</a:t>
            </a:r>
            <a:r>
              <a:rPr sz="1000" b="1" i="1" spc="-740" dirty="0">
                <a:latin typeface="Times New Roman"/>
                <a:cs typeface="Times New Roman"/>
              </a:rPr>
              <a:t>ت</a:t>
            </a:r>
            <a:r>
              <a:rPr sz="1000" b="1" i="1" spc="114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425" dirty="0">
                <a:latin typeface="Times New Roman"/>
                <a:cs typeface="Times New Roman"/>
              </a:rPr>
              <a:t>Ω</a:t>
            </a:r>
            <a:r>
              <a:rPr sz="1000" b="1" i="1" spc="-600" dirty="0">
                <a:latin typeface="Times New Roman"/>
                <a:cs typeface="Times New Roman"/>
              </a:rPr>
              <a:t>ا</a:t>
            </a:r>
            <a:r>
              <a:rPr sz="1000" b="1" i="1" spc="-245" dirty="0">
                <a:latin typeface="Times New Roman"/>
                <a:cs typeface="Times New Roman"/>
              </a:rPr>
              <a:t>Ϊ</a:t>
            </a:r>
            <a:r>
              <a:rPr sz="1000" b="1" i="1" spc="-620" dirty="0">
                <a:latin typeface="Times New Roman"/>
                <a:cs typeface="Times New Roman"/>
              </a:rPr>
              <a:t>ع</a:t>
            </a:r>
            <a:r>
              <a:rPr sz="1000" b="1" i="1" spc="-625" dirty="0">
                <a:latin typeface="Times New Roman"/>
                <a:cs typeface="Times New Roman"/>
              </a:rPr>
              <a:t>إ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spc="-185" dirty="0">
                <a:latin typeface="Times New Roman"/>
                <a:cs typeface="Times New Roman"/>
              </a:rPr>
              <a:t> </a:t>
            </a:r>
            <a:r>
              <a:rPr sz="1000" b="1" i="1" spc="-215" dirty="0">
                <a:latin typeface="Times New Roman"/>
                <a:cs typeface="Times New Roman"/>
              </a:rPr>
              <a:t>Δ</a:t>
            </a:r>
            <a:r>
              <a:rPr sz="1000" b="1" i="1" spc="-640" dirty="0">
                <a:latin typeface="Times New Roman"/>
                <a:cs typeface="Times New Roman"/>
              </a:rPr>
              <a:t>ع</a:t>
            </a:r>
            <a:r>
              <a:rPr sz="1000" b="1" i="1" spc="-595" dirty="0">
                <a:latin typeface="Times New Roman"/>
                <a:cs typeface="Times New Roman"/>
              </a:rPr>
              <a:t>م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75" dirty="0">
                <a:latin typeface="Times New Roman"/>
                <a:cs typeface="Times New Roman"/>
              </a:rPr>
              <a:t>ج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80" dirty="0">
                <a:latin typeface="Times New Roman"/>
                <a:cs typeface="Times New Roman"/>
              </a:rPr>
              <a:t>ا</a:t>
            </a:r>
            <a:r>
              <a:rPr sz="1000" b="1" i="1" spc="-565" dirty="0">
                <a:latin typeface="Times New Roman"/>
                <a:cs typeface="Times New Roman"/>
              </a:rPr>
              <a:t>و</a:t>
            </a:r>
            <a:r>
              <a:rPr sz="1000" b="1" i="1" spc="-480" dirty="0">
                <a:latin typeface="Times New Roman"/>
                <a:cs typeface="Times New Roman"/>
              </a:rPr>
              <a:t>ج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650" dirty="0">
                <a:latin typeface="Times New Roman"/>
                <a:cs typeface="Times New Roman"/>
              </a:rPr>
              <a:t>ر</a:t>
            </a:r>
            <a:r>
              <a:rPr sz="1000" b="1" i="1" spc="-645" dirty="0">
                <a:latin typeface="Times New Roman"/>
                <a:cs typeface="Times New Roman"/>
              </a:rPr>
              <a:t>ئ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395" dirty="0">
                <a:latin typeface="Times New Roman"/>
                <a:cs typeface="Times New Roman"/>
              </a:rPr>
              <a:t>ش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715" dirty="0">
                <a:latin typeface="Times New Roman"/>
                <a:cs typeface="Times New Roman"/>
              </a:rPr>
              <a:t>ئ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700" dirty="0">
                <a:latin typeface="Times New Roman"/>
                <a:cs typeface="Times New Roman"/>
              </a:rPr>
              <a:t>ق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550" dirty="0">
                <a:latin typeface="Times New Roman"/>
                <a:cs typeface="Times New Roman"/>
              </a:rPr>
              <a:t>م</a:t>
            </a:r>
            <a:r>
              <a:rPr sz="1000" b="1" i="1" spc="-430" dirty="0">
                <a:latin typeface="Times New Roman"/>
                <a:cs typeface="Times New Roman"/>
              </a:rPr>
              <a:t>Ϭ</a:t>
            </a:r>
            <a:r>
              <a:rPr sz="1000" b="1" i="1" spc="-640" dirty="0">
                <a:latin typeface="Times New Roman"/>
                <a:cs typeface="Times New Roman"/>
              </a:rPr>
              <a:t>ك</a:t>
            </a:r>
            <a:r>
              <a:rPr sz="1000" b="1" i="1" spc="-180" dirty="0">
                <a:latin typeface="Times New Roman"/>
                <a:cs typeface="Times New Roman"/>
              </a:rPr>
              <a:t>έ</a:t>
            </a:r>
            <a:r>
              <a:rPr sz="1000" b="1" i="1" spc="-330" dirty="0">
                <a:latin typeface="Times New Roman"/>
                <a:cs typeface="Times New Roman"/>
              </a:rPr>
              <a:t>Ύ</a:t>
            </a:r>
            <a:r>
              <a:rPr sz="1000" b="1" i="1" spc="-400" dirty="0">
                <a:latin typeface="Times New Roman"/>
                <a:cs typeface="Times New Roman"/>
              </a:rPr>
              <a:t>ش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550" dirty="0">
                <a:latin typeface="Times New Roman"/>
                <a:cs typeface="Times New Roman"/>
              </a:rPr>
              <a:t>ث</a:t>
            </a:r>
            <a:r>
              <a:rPr sz="1000" b="1" i="1" spc="-545" dirty="0">
                <a:latin typeface="Times New Roman"/>
                <a:cs typeface="Times New Roman"/>
              </a:rPr>
              <a:t>ي</a:t>
            </a:r>
            <a:r>
              <a:rPr sz="1000" b="1" i="1" spc="-480" dirty="0">
                <a:latin typeface="Times New Roman"/>
                <a:cs typeface="Times New Roman"/>
              </a:rPr>
              <a:t>ح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،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ي</a:t>
            </a:r>
            <a:r>
              <a:rPr sz="1000" b="1" i="1" spc="-605" dirty="0">
                <a:latin typeface="Times New Roman"/>
                <a:cs typeface="Times New Roman"/>
              </a:rPr>
              <a:t>ل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484" dirty="0">
                <a:latin typeface="Times New Roman"/>
                <a:cs typeface="Times New Roman"/>
              </a:rPr>
              <a:t>ح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80" dirty="0">
                <a:latin typeface="Times New Roman"/>
                <a:cs typeface="Times New Roman"/>
              </a:rPr>
              <a:t>ا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285" dirty="0">
                <a:latin typeface="Times New Roman"/>
                <a:cs typeface="Times New Roman"/>
              </a:rPr>
              <a:t>ϡ</a:t>
            </a:r>
            <a:r>
              <a:rPr sz="1000" b="1" i="1" spc="-409" dirty="0">
                <a:latin typeface="Times New Roman"/>
                <a:cs typeface="Times New Roman"/>
              </a:rPr>
              <a:t>Ύ</a:t>
            </a:r>
            <a:r>
              <a:rPr sz="1000" b="1" i="1" spc="-640" dirty="0">
                <a:latin typeface="Times New Roman"/>
                <a:cs typeface="Times New Roman"/>
              </a:rPr>
              <a:t>ع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770" dirty="0">
                <a:latin typeface="Times New Roman"/>
                <a:cs typeface="Times New Roman"/>
              </a:rPr>
              <a:t>ل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450" dirty="0">
                <a:latin typeface="Times New Roman"/>
                <a:cs typeface="Times New Roman"/>
              </a:rPr>
              <a:t>ن</a:t>
            </a:r>
            <a:r>
              <a:rPr sz="1000" b="1" i="1" spc="-325" dirty="0">
                <a:latin typeface="Times New Roman"/>
                <a:cs typeface="Times New Roman"/>
              </a:rPr>
              <a:t>Ϥ</a:t>
            </a:r>
            <a:r>
              <a:rPr sz="1000" b="1" i="1" spc="-475" dirty="0">
                <a:latin typeface="Times New Roman"/>
                <a:cs typeface="Times New Roman"/>
              </a:rPr>
              <a:t>ح</a:t>
            </a:r>
            <a:r>
              <a:rPr sz="1000" b="1" i="1" spc="-670" dirty="0">
                <a:latin typeface="Times New Roman"/>
                <a:cs typeface="Times New Roman"/>
              </a:rPr>
              <a:t>ر</a:t>
            </a:r>
            <a:r>
              <a:rPr sz="1000" b="1" i="1" spc="-6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400" dirty="0">
                <a:latin typeface="Times New Roman"/>
                <a:cs typeface="Times New Roman"/>
              </a:rPr>
              <a:t>ف</a:t>
            </a:r>
            <a:r>
              <a:rPr sz="1000" b="1" i="1" spc="-395" dirty="0">
                <a:latin typeface="Times New Roman"/>
                <a:cs typeface="Times New Roman"/>
              </a:rPr>
              <a:t>و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240" dirty="0">
                <a:latin typeface="Times New Roman"/>
                <a:cs typeface="Times New Roman"/>
              </a:rPr>
              <a:t>ض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595" dirty="0">
                <a:latin typeface="Times New Roman"/>
                <a:cs typeface="Times New Roman"/>
              </a:rPr>
              <a:t>م</a:t>
            </a:r>
            <a:r>
              <a:rPr sz="1000" b="1" i="1" spc="-50" dirty="0">
                <a:latin typeface="Times New Roman"/>
                <a:cs typeface="Times New Roman"/>
              </a:rPr>
              <a:t>Ϊ</a:t>
            </a:r>
            <a:r>
              <a:rPr sz="1000" b="1" i="1" spc="-480" dirty="0">
                <a:latin typeface="Times New Roman"/>
                <a:cs typeface="Times New Roman"/>
              </a:rPr>
              <a:t>خ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570" dirty="0">
                <a:latin typeface="Times New Roman"/>
                <a:cs typeface="Times New Roman"/>
              </a:rPr>
              <a:t>يف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ن</a:t>
            </a:r>
            <a:r>
              <a:rPr sz="1000" b="1" i="1" spc="-595" dirty="0">
                <a:latin typeface="Times New Roman"/>
                <a:cs typeface="Times New Roman"/>
              </a:rPr>
              <a:t>ي</a:t>
            </a:r>
            <a:r>
              <a:rPr sz="1000" b="1" i="1" spc="-390" dirty="0">
                <a:latin typeface="Times New Roman"/>
                <a:cs typeface="Times New Roman"/>
              </a:rPr>
              <a:t>كέΎش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215" dirty="0">
                <a:latin typeface="Times New Roman"/>
                <a:cs typeface="Times New Roman"/>
              </a:rPr>
              <a:t>Δ</a:t>
            </a:r>
            <a:r>
              <a:rPr sz="1000" b="1" i="1" spc="-620" dirty="0">
                <a:latin typeface="Times New Roman"/>
                <a:cs typeface="Times New Roman"/>
              </a:rPr>
              <a:t>ع</a:t>
            </a:r>
            <a:r>
              <a:rPr sz="1000" b="1" i="1" spc="-625" dirty="0">
                <a:latin typeface="Times New Roman"/>
                <a:cs typeface="Times New Roman"/>
              </a:rPr>
              <a:t>م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254" dirty="0">
                <a:latin typeface="Times New Roman"/>
                <a:cs typeface="Times New Roman"/>
              </a:rPr>
              <a:t>Ε</a:t>
            </a:r>
            <a:r>
              <a:rPr sz="1000" b="1" i="1" spc="-290" dirty="0">
                <a:latin typeface="Times New Roman"/>
                <a:cs typeface="Times New Roman"/>
              </a:rPr>
              <a:t>Ύ</a:t>
            </a:r>
            <a:r>
              <a:rPr sz="1000" b="1" i="1" spc="-725" dirty="0">
                <a:latin typeface="Times New Roman"/>
                <a:cs typeface="Times New Roman"/>
              </a:rPr>
              <a:t>ي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690" dirty="0">
                <a:latin typeface="Times New Roman"/>
                <a:cs typeface="Times New Roman"/>
              </a:rPr>
              <a:t>كب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80" dirty="0">
                <a:latin typeface="Times New Roman"/>
                <a:cs typeface="Times New Roman"/>
              </a:rPr>
              <a:t>ا</a:t>
            </a:r>
            <a:r>
              <a:rPr sz="1000" b="1" i="1" spc="-565" dirty="0">
                <a:latin typeface="Times New Roman"/>
                <a:cs typeface="Times New Roman"/>
              </a:rPr>
              <a:t>و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650" dirty="0">
                <a:latin typeface="Times New Roman"/>
                <a:cs typeface="Times New Roman"/>
              </a:rPr>
              <a:t>ر</a:t>
            </a:r>
            <a:r>
              <a:rPr sz="1000" b="1" i="1" spc="-645" dirty="0">
                <a:latin typeface="Times New Roman"/>
                <a:cs typeface="Times New Roman"/>
              </a:rPr>
              <a:t>ئ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395" dirty="0">
                <a:latin typeface="Times New Roman"/>
                <a:cs typeface="Times New Roman"/>
              </a:rPr>
              <a:t>ش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210" dirty="0">
                <a:latin typeface="Times New Roman"/>
                <a:cs typeface="Times New Roman"/>
              </a:rPr>
              <a:t>ϥ</a:t>
            </a:r>
            <a:r>
              <a:rPr sz="1000" b="1" i="1" spc="-375" dirty="0">
                <a:latin typeface="Times New Roman"/>
                <a:cs typeface="Times New Roman"/>
              </a:rPr>
              <a:t>و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620" dirty="0">
                <a:latin typeface="Times New Roman"/>
                <a:cs typeface="Times New Roman"/>
              </a:rPr>
              <a:t>Μ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40" dirty="0">
                <a:latin typeface="Times New Roman"/>
                <a:cs typeface="Times New Roman"/>
              </a:rPr>
              <a:t>ي</a:t>
            </a:r>
            <a:endParaRPr sz="1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3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-515" dirty="0">
                <a:latin typeface="Times New Roman"/>
                <a:cs typeface="Times New Roman"/>
              </a:rPr>
              <a:t>ϥار</a:t>
            </a:r>
            <a:r>
              <a:rPr sz="1000" b="1" i="1" spc="-595" dirty="0">
                <a:latin typeface="Times New Roman"/>
                <a:cs typeface="Times New Roman"/>
              </a:rPr>
              <a:t>ب</a:t>
            </a:r>
            <a:r>
              <a:rPr sz="1000" b="1" i="1" spc="-565" dirty="0">
                <a:latin typeface="Times New Roman"/>
                <a:cs typeface="Times New Roman"/>
              </a:rPr>
              <a:t>و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م</a:t>
            </a:r>
            <a:r>
              <a:rPr sz="1000" b="1" i="1" spc="-685" dirty="0">
                <a:latin typeface="Times New Roman"/>
                <a:cs typeface="Times New Roman"/>
              </a:rPr>
              <a:t>ي</a:t>
            </a:r>
            <a:r>
              <a:rPr sz="1000" b="1" i="1" spc="-660" dirty="0">
                <a:latin typeface="Times New Roman"/>
                <a:cs typeface="Times New Roman"/>
              </a:rPr>
              <a:t>هار</a:t>
            </a:r>
            <a:r>
              <a:rPr sz="1000" b="1" i="1" spc="-655" dirty="0">
                <a:latin typeface="Times New Roman"/>
                <a:cs typeface="Times New Roman"/>
              </a:rPr>
              <a:t>ب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نب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490" dirty="0">
                <a:latin typeface="Times New Roman"/>
                <a:cs typeface="Times New Roman"/>
              </a:rPr>
              <a:t>ر</a:t>
            </a:r>
            <a:r>
              <a:rPr sz="1000" b="1" i="1" spc="-484" dirty="0">
                <a:latin typeface="Times New Roman"/>
                <a:cs typeface="Times New Roman"/>
              </a:rPr>
              <a:t>س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740" dirty="0">
                <a:latin typeface="Times New Roman"/>
                <a:cs typeface="Times New Roman"/>
              </a:rPr>
              <a:t>ي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2138" y="3072443"/>
            <a:ext cx="5301615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i="1" spc="-550" dirty="0">
                <a:latin typeface="Times New Roman"/>
                <a:cs typeface="Times New Roman"/>
              </a:rPr>
              <a:t>ع</a:t>
            </a:r>
            <a:r>
              <a:rPr sz="1000" b="1" i="1" spc="-560" dirty="0">
                <a:latin typeface="Times New Roman"/>
                <a:cs typeface="Times New Roman"/>
              </a:rPr>
              <a:t>م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565" dirty="0">
                <a:latin typeface="Times New Roman"/>
                <a:cs typeface="Times New Roman"/>
              </a:rPr>
              <a:t>ل</a:t>
            </a:r>
            <a:r>
              <a:rPr sz="1000" b="1" i="1" spc="-585" dirty="0">
                <a:latin typeface="Times New Roman"/>
                <a:cs typeface="Times New Roman"/>
              </a:rPr>
              <a:t>م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690" dirty="0">
                <a:latin typeface="Times New Roman"/>
                <a:cs typeface="Times New Roman"/>
              </a:rPr>
              <a:t>ع</a:t>
            </a:r>
            <a:r>
              <a:rPr sz="1000" b="1" i="1" spc="-685" dirty="0">
                <a:latin typeface="Times New Roman"/>
                <a:cs typeface="Times New Roman"/>
              </a:rPr>
              <a:t>ت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430" dirty="0">
                <a:latin typeface="Times New Roman"/>
                <a:cs typeface="Times New Roman"/>
              </a:rPr>
              <a:t>ن</a:t>
            </a:r>
            <a:r>
              <a:rPr sz="1000" b="1" i="1" spc="-425" dirty="0">
                <a:latin typeface="Times New Roman"/>
                <a:cs typeface="Times New Roman"/>
              </a:rPr>
              <a:t>س</a:t>
            </a:r>
            <a:r>
              <a:rPr sz="1000" b="1" i="1" spc="-480" dirty="0">
                <a:latin typeface="Times New Roman"/>
                <a:cs typeface="Times New Roman"/>
              </a:rPr>
              <a:t>ح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425" dirty="0">
                <a:latin typeface="Times New Roman"/>
                <a:cs typeface="Times New Roman"/>
              </a:rPr>
              <a:t>Ω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395" dirty="0">
                <a:latin typeface="Times New Roman"/>
                <a:cs typeface="Times New Roman"/>
              </a:rPr>
              <a:t>ش</a:t>
            </a:r>
            <a:r>
              <a:rPr sz="1000" b="1" i="1" spc="-390" dirty="0">
                <a:latin typeface="Times New Roman"/>
                <a:cs typeface="Times New Roman"/>
              </a:rPr>
              <a:t>έا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254" dirty="0">
                <a:latin typeface="Times New Roman"/>
                <a:cs typeface="Times New Roman"/>
              </a:rPr>
              <a:t>Ε</a:t>
            </a:r>
            <a:r>
              <a:rPr sz="1000" b="1" i="1" spc="-290" dirty="0">
                <a:latin typeface="Times New Roman"/>
                <a:cs typeface="Times New Roman"/>
              </a:rPr>
              <a:t>Ύ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spc="35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،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05" dirty="0">
                <a:latin typeface="Times New Roman"/>
                <a:cs typeface="Times New Roman"/>
              </a:rPr>
              <a:t>ف</a:t>
            </a:r>
            <a:r>
              <a:rPr sz="1000" b="1" i="1" spc="-520" dirty="0">
                <a:latin typeface="Times New Roman"/>
                <a:cs typeface="Times New Roman"/>
              </a:rPr>
              <a:t>رع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275" dirty="0">
                <a:latin typeface="Times New Roman"/>
                <a:cs typeface="Times New Roman"/>
              </a:rPr>
              <a:t>ϰ</a:t>
            </a:r>
            <a:r>
              <a:rPr sz="1000" b="1" i="1" spc="-475" dirty="0">
                <a:latin typeface="Times New Roman"/>
                <a:cs typeface="Times New Roman"/>
              </a:rPr>
              <a:t>ن</a:t>
            </a:r>
            <a:r>
              <a:rPr sz="1000" b="1" i="1" spc="-590" dirty="0">
                <a:latin typeface="Times New Roman"/>
                <a:cs typeface="Times New Roman"/>
              </a:rPr>
              <a:t>م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580" dirty="0">
                <a:latin typeface="Times New Roman"/>
                <a:cs typeface="Times New Roman"/>
              </a:rPr>
              <a:t>ق</a:t>
            </a:r>
            <a:r>
              <a:rPr sz="1000" b="1" i="1" spc="-575" dirty="0">
                <a:latin typeface="Times New Roman"/>
                <a:cs typeface="Times New Roman"/>
              </a:rPr>
              <a:t>ط</a:t>
            </a:r>
            <a:r>
              <a:rPr sz="1000" b="1" i="1" spc="-735" dirty="0">
                <a:latin typeface="Times New Roman"/>
                <a:cs typeface="Times New Roman"/>
              </a:rPr>
              <a:t>ن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70" dirty="0">
                <a:latin typeface="Times New Roman"/>
                <a:cs typeface="Times New Roman"/>
              </a:rPr>
              <a:t>ل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630" dirty="0">
                <a:latin typeface="Times New Roman"/>
                <a:cs typeface="Times New Roman"/>
              </a:rPr>
              <a:t>يفار</a:t>
            </a:r>
            <a:r>
              <a:rPr sz="1000" b="1" i="1" spc="-620" dirty="0">
                <a:latin typeface="Times New Roman"/>
                <a:cs typeface="Times New Roman"/>
              </a:rPr>
              <a:t>غ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455" dirty="0">
                <a:latin typeface="Times New Roman"/>
                <a:cs typeface="Times New Roman"/>
              </a:rPr>
              <a:t>ح</a:t>
            </a:r>
            <a:r>
              <a:rPr sz="1000" b="1" i="1" spc="-385" dirty="0">
                <a:latin typeface="Times New Roman"/>
                <a:cs typeface="Times New Roman"/>
              </a:rPr>
              <a:t>س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570" dirty="0">
                <a:latin typeface="Times New Roman"/>
                <a:cs typeface="Times New Roman"/>
              </a:rPr>
              <a:t>ت</a:t>
            </a:r>
            <a:r>
              <a:rPr sz="1000" b="1" i="1" spc="-575" dirty="0">
                <a:latin typeface="Times New Roman"/>
                <a:cs typeface="Times New Roman"/>
              </a:rPr>
              <a:t>ل</a:t>
            </a:r>
            <a:r>
              <a:rPr sz="1000" b="1" i="1" spc="-90" dirty="0">
                <a:latin typeface="Times New Roman"/>
                <a:cs typeface="Times New Roman"/>
              </a:rPr>
              <a:t>ϭ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735" dirty="0">
                <a:latin typeface="Times New Roman"/>
                <a:cs typeface="Times New Roman"/>
              </a:rPr>
              <a:t>ن</a:t>
            </a:r>
            <a:r>
              <a:rPr sz="1000" b="1" i="1" spc="-740" dirty="0">
                <a:latin typeface="Times New Roman"/>
                <a:cs typeface="Times New Roman"/>
              </a:rPr>
              <a:t>ت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400" dirty="0">
                <a:latin typeface="Times New Roman"/>
                <a:cs typeface="Times New Roman"/>
              </a:rPr>
              <a:t>Β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20" dirty="0">
                <a:latin typeface="Times New Roman"/>
                <a:cs typeface="Times New Roman"/>
              </a:rPr>
              <a:t>έ</a:t>
            </a:r>
            <a:r>
              <a:rPr sz="1000" b="1" i="1" spc="-25" dirty="0">
                <a:latin typeface="Times New Roman"/>
                <a:cs typeface="Times New Roman"/>
              </a:rPr>
              <a:t>Ϊ</a:t>
            </a:r>
            <a:r>
              <a:rPr sz="1000" b="1" i="1" spc="-735" dirty="0">
                <a:latin typeface="Times New Roman"/>
                <a:cs typeface="Times New Roman"/>
              </a:rPr>
              <a:t>ت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25" dirty="0">
                <a:latin typeface="Times New Roman"/>
                <a:cs typeface="Times New Roman"/>
              </a:rPr>
              <a:t>έ</a:t>
            </a:r>
            <a:r>
              <a:rPr sz="1000" b="1" i="1" spc="-90" dirty="0">
                <a:latin typeface="Times New Roman"/>
                <a:cs typeface="Times New Roman"/>
              </a:rPr>
              <a:t>ϭ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30" dirty="0">
                <a:latin typeface="Times New Roman"/>
                <a:cs typeface="Times New Roman"/>
              </a:rPr>
              <a:t>έ</a:t>
            </a:r>
            <a:r>
              <a:rPr sz="1000" b="1" i="1" spc="-45" dirty="0">
                <a:latin typeface="Times New Roman"/>
                <a:cs typeface="Times New Roman"/>
              </a:rPr>
              <a:t>ϭ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75" dirty="0">
                <a:latin typeface="Times New Roman"/>
                <a:cs typeface="Times New Roman"/>
              </a:rPr>
              <a:t>ح</a:t>
            </a:r>
            <a:r>
              <a:rPr sz="1000" b="1" i="1" spc="-590" dirty="0">
                <a:latin typeface="Times New Roman"/>
                <a:cs typeface="Times New Roman"/>
              </a:rPr>
              <a:t>م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405" dirty="0">
                <a:latin typeface="Times New Roman"/>
                <a:cs typeface="Times New Roman"/>
              </a:rPr>
              <a:t>ϥأ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560" dirty="0">
                <a:latin typeface="Times New Roman"/>
                <a:cs typeface="Times New Roman"/>
              </a:rPr>
              <a:t>رك</a:t>
            </a:r>
            <a:r>
              <a:rPr sz="1000" b="1" i="1" spc="-315" dirty="0">
                <a:latin typeface="Times New Roman"/>
                <a:cs typeface="Times New Roman"/>
              </a:rPr>
              <a:t>ά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740" dirty="0">
                <a:latin typeface="Times New Roman"/>
                <a:cs typeface="Times New Roman"/>
              </a:rPr>
              <a:t>ب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650" dirty="0">
                <a:latin typeface="Times New Roman"/>
                <a:cs typeface="Times New Roman"/>
              </a:rPr>
              <a:t>ر</a:t>
            </a:r>
            <a:r>
              <a:rPr sz="1000" b="1" i="1" spc="-645" dirty="0">
                <a:latin typeface="Times New Roman"/>
                <a:cs typeface="Times New Roman"/>
              </a:rPr>
              <a:t>ي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530" dirty="0">
                <a:latin typeface="Times New Roman"/>
                <a:cs typeface="Times New Roman"/>
              </a:rPr>
              <a:t>نم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 marL="2426970">
              <a:lnSpc>
                <a:spcPct val="100000"/>
              </a:lnSpc>
              <a:spcBef>
                <a:spcPts val="3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-620" dirty="0">
                <a:latin typeface="Times New Roman"/>
                <a:cs typeface="Times New Roman"/>
              </a:rPr>
              <a:t>يق</a:t>
            </a:r>
            <a:r>
              <a:rPr sz="1000" b="1" i="1" spc="-615" dirty="0">
                <a:latin typeface="Times New Roman"/>
                <a:cs typeface="Times New Roman"/>
              </a:rPr>
              <a:t>ي</a:t>
            </a:r>
            <a:r>
              <a:rPr sz="1000" b="1" i="1" spc="-400" dirty="0">
                <a:latin typeface="Times New Roman"/>
                <a:cs typeface="Times New Roman"/>
              </a:rPr>
              <a:t>Β</a:t>
            </a:r>
            <a:r>
              <a:rPr sz="1000" b="1" i="1" spc="-484" dirty="0">
                <a:latin typeface="Times New Roman"/>
                <a:cs typeface="Times New Roman"/>
              </a:rPr>
              <a:t>ط</a:t>
            </a:r>
            <a:r>
              <a:rPr sz="1000" b="1" i="1" spc="-740" dirty="0">
                <a:latin typeface="Times New Roman"/>
                <a:cs typeface="Times New Roman"/>
              </a:rPr>
              <a:t>ت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580" dirty="0">
                <a:latin typeface="Times New Roman"/>
                <a:cs typeface="Times New Roman"/>
              </a:rPr>
              <a:t>ي</a:t>
            </a:r>
            <a:r>
              <a:rPr sz="1000" b="1" i="1" spc="-575" dirty="0">
                <a:latin typeface="Times New Roman"/>
                <a:cs typeface="Times New Roman"/>
              </a:rPr>
              <a:t>ن</a:t>
            </a:r>
            <a:r>
              <a:rPr sz="1000" b="1" i="1" spc="-600" dirty="0">
                <a:latin typeface="Times New Roman"/>
                <a:cs typeface="Times New Roman"/>
              </a:rPr>
              <a:t>ا</a:t>
            </a:r>
            <a:r>
              <a:rPr sz="1000" b="1" i="1" spc="-245" dirty="0">
                <a:latin typeface="Times New Roman"/>
                <a:cs typeface="Times New Roman"/>
              </a:rPr>
              <a:t>Ϊ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590" dirty="0">
                <a:latin typeface="Times New Roman"/>
                <a:cs typeface="Times New Roman"/>
              </a:rPr>
              <a:t>م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550" dirty="0">
                <a:latin typeface="Times New Roman"/>
                <a:cs typeface="Times New Roman"/>
              </a:rPr>
              <a:t>ب</a:t>
            </a:r>
            <a:r>
              <a:rPr sz="1000" b="1" i="1" spc="-545" dirty="0">
                <a:latin typeface="Times New Roman"/>
                <a:cs typeface="Times New Roman"/>
              </a:rPr>
              <a:t>ن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80" dirty="0">
                <a:latin typeface="Times New Roman"/>
                <a:cs typeface="Times New Roman"/>
              </a:rPr>
              <a:t>ج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25" dirty="0">
                <a:latin typeface="Times New Roman"/>
                <a:cs typeface="Times New Roman"/>
              </a:rPr>
              <a:t>έ</a:t>
            </a:r>
            <a:r>
              <a:rPr sz="1000" b="1" i="1" spc="-90" dirty="0">
                <a:latin typeface="Times New Roman"/>
                <a:cs typeface="Times New Roman"/>
              </a:rPr>
              <a:t>ϭ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65" dirty="0">
                <a:latin typeface="Times New Roman"/>
                <a:cs typeface="Times New Roman"/>
              </a:rPr>
              <a:t>ل</a:t>
            </a:r>
            <a:r>
              <a:rPr sz="1000" b="1" i="1" spc="-480" dirty="0">
                <a:latin typeface="Times New Roman"/>
                <a:cs typeface="Times New Roman"/>
              </a:rPr>
              <a:t>Ϡ</a:t>
            </a:r>
            <a:r>
              <a:rPr sz="1000" b="1" i="1" spc="-285" dirty="0">
                <a:latin typeface="Times New Roman"/>
                <a:cs typeface="Times New Roman"/>
              </a:rPr>
              <a:t>Ψ</a:t>
            </a:r>
            <a:r>
              <a:rPr sz="1000" b="1" i="1" spc="-740" dirty="0">
                <a:latin typeface="Times New Roman"/>
                <a:cs typeface="Times New Roman"/>
              </a:rPr>
              <a:t>ت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550" dirty="0">
                <a:latin typeface="Times New Roman"/>
                <a:cs typeface="Times New Roman"/>
              </a:rPr>
              <a:t>ث</a:t>
            </a:r>
            <a:r>
              <a:rPr sz="1000" b="1" i="1" spc="-545" dirty="0">
                <a:latin typeface="Times New Roman"/>
                <a:cs typeface="Times New Roman"/>
              </a:rPr>
              <a:t>ي</a:t>
            </a:r>
            <a:r>
              <a:rPr sz="1000" b="1" i="1" spc="-480" dirty="0">
                <a:latin typeface="Times New Roman"/>
                <a:cs typeface="Times New Roman"/>
              </a:rPr>
              <a:t>ح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،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80" dirty="0">
                <a:latin typeface="Times New Roman"/>
                <a:cs typeface="Times New Roman"/>
              </a:rPr>
              <a:t>ϭ</a:t>
            </a:r>
            <a:r>
              <a:rPr sz="1000" b="1" i="1" spc="-525" dirty="0">
                <a:latin typeface="Times New Roman"/>
                <a:cs typeface="Times New Roman"/>
              </a:rPr>
              <a:t>أ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54" dirty="0">
                <a:latin typeface="Times New Roman"/>
                <a:cs typeface="Times New Roman"/>
              </a:rPr>
              <a:t>Ε</a:t>
            </a:r>
            <a:r>
              <a:rPr sz="1000" b="1" i="1" spc="-290" dirty="0">
                <a:latin typeface="Times New Roman"/>
                <a:cs typeface="Times New Roman"/>
              </a:rPr>
              <a:t>Ύ</a:t>
            </a:r>
            <a:r>
              <a:rPr sz="1000" b="1" i="1" spc="-695" dirty="0">
                <a:latin typeface="Times New Roman"/>
                <a:cs typeface="Times New Roman"/>
              </a:rPr>
              <a:t>ف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520" dirty="0">
                <a:latin typeface="Times New Roman"/>
                <a:cs typeface="Times New Roman"/>
              </a:rPr>
              <a:t>ع</a:t>
            </a:r>
            <a:r>
              <a:rPr sz="1000" b="1" i="1" spc="-515" dirty="0">
                <a:latin typeface="Times New Roman"/>
                <a:cs typeface="Times New Roman"/>
              </a:rPr>
              <a:t>س</a:t>
            </a:r>
            <a:r>
              <a:rPr sz="1000" b="1" i="1" spc="-525" dirty="0">
                <a:latin typeface="Times New Roman"/>
                <a:cs typeface="Times New Roman"/>
              </a:rPr>
              <a:t>ا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،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Ν</a:t>
            </a:r>
            <a:r>
              <a:rPr sz="1000" b="1" i="1" spc="-350" dirty="0">
                <a:latin typeface="Times New Roman"/>
                <a:cs typeface="Times New Roman"/>
              </a:rPr>
              <a:t>Ύ</a:t>
            </a:r>
            <a:r>
              <a:rPr sz="1000" b="1" i="1" spc="-484" dirty="0">
                <a:latin typeface="Times New Roman"/>
                <a:cs typeface="Times New Roman"/>
              </a:rPr>
              <a:t>ج</a:t>
            </a:r>
            <a:r>
              <a:rPr sz="1000" b="1" i="1" spc="-475" dirty="0">
                <a:latin typeface="Times New Roman"/>
                <a:cs typeface="Times New Roman"/>
              </a:rPr>
              <a:t>ح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2144" y="3953696"/>
            <a:ext cx="5301615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i="1" spc="-135" dirty="0">
                <a:latin typeface="Times New Roman"/>
                <a:cs typeface="Times New Roman"/>
              </a:rPr>
              <a:t>Ώ</a:t>
            </a:r>
            <a:r>
              <a:rPr sz="1000" b="1" i="1" spc="-459" dirty="0">
                <a:latin typeface="Times New Roman"/>
                <a:cs typeface="Times New Roman"/>
              </a:rPr>
              <a:t>ا</a:t>
            </a:r>
            <a:r>
              <a:rPr sz="1000" b="1" i="1" spc="-484" dirty="0">
                <a:latin typeface="Times New Roman"/>
                <a:cs typeface="Times New Roman"/>
              </a:rPr>
              <a:t>ط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60" dirty="0">
                <a:latin typeface="Times New Roman"/>
                <a:cs typeface="Times New Roman"/>
              </a:rPr>
              <a:t>ϥϭ</a:t>
            </a:r>
            <a:r>
              <a:rPr sz="1000" b="1" i="1" spc="-555" dirty="0">
                <a:latin typeface="Times New Roman"/>
                <a:cs typeface="Times New Roman"/>
              </a:rPr>
              <a:t>ؤ</a:t>
            </a:r>
            <a:r>
              <a:rPr sz="1000" b="1" i="1" spc="-400" dirty="0">
                <a:latin typeface="Times New Roman"/>
                <a:cs typeface="Times New Roman"/>
              </a:rPr>
              <a:t>ش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409" dirty="0">
                <a:latin typeface="Times New Roman"/>
                <a:cs typeface="Times New Roman"/>
              </a:rPr>
              <a:t>Ω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555" dirty="0">
                <a:latin typeface="Times New Roman"/>
                <a:cs typeface="Times New Roman"/>
              </a:rPr>
              <a:t>ل</a:t>
            </a:r>
            <a:r>
              <a:rPr sz="1000" b="1" i="1" spc="-735" dirty="0">
                <a:latin typeface="Times New Roman"/>
                <a:cs typeface="Times New Roman"/>
              </a:rPr>
              <a:t>ي</a:t>
            </a:r>
            <a:r>
              <a:rPr sz="1000" b="1" i="1" spc="-370" dirty="0">
                <a:latin typeface="Times New Roman"/>
                <a:cs typeface="Times New Roman"/>
              </a:rPr>
              <a:t>كϭ</a:t>
            </a:r>
            <a:r>
              <a:rPr sz="1000" b="1" i="1" spc="95" dirty="0">
                <a:latin typeface="Times New Roman"/>
                <a:cs typeface="Times New Roman"/>
              </a:rPr>
              <a:t> </a:t>
            </a:r>
            <a:r>
              <a:rPr sz="1000" b="1" i="1" spc="-15" dirty="0">
                <a:latin typeface="Times New Roman"/>
                <a:cs typeface="Times New Roman"/>
              </a:rPr>
              <a:t>ϥ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490" dirty="0">
                <a:latin typeface="Times New Roman"/>
                <a:cs typeface="Times New Roman"/>
              </a:rPr>
              <a:t>ص</a:t>
            </a:r>
            <a:r>
              <a:rPr sz="1000" b="1" i="1" spc="-484" dirty="0">
                <a:latin typeface="Times New Roman"/>
                <a:cs typeface="Times New Roman"/>
              </a:rPr>
              <a:t>ي</a:t>
            </a:r>
            <a:r>
              <a:rPr sz="1000" b="1" i="1" spc="-720" dirty="0">
                <a:latin typeface="Times New Roman"/>
                <a:cs typeface="Times New Roman"/>
              </a:rPr>
              <a:t>فعلا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م</a:t>
            </a:r>
            <a:r>
              <a:rPr sz="1000" b="1" i="1" spc="-685" dirty="0">
                <a:latin typeface="Times New Roman"/>
                <a:cs typeface="Times New Roman"/>
              </a:rPr>
              <a:t>ي</a:t>
            </a:r>
            <a:r>
              <a:rPr sz="1000" b="1" i="1" spc="-660" dirty="0">
                <a:latin typeface="Times New Roman"/>
                <a:cs typeface="Times New Roman"/>
              </a:rPr>
              <a:t>هار</a:t>
            </a:r>
            <a:r>
              <a:rPr sz="1000" b="1" i="1" spc="-655" dirty="0">
                <a:latin typeface="Times New Roman"/>
                <a:cs typeface="Times New Roman"/>
              </a:rPr>
              <a:t>ب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95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نب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480" dirty="0">
                <a:latin typeface="Times New Roman"/>
                <a:cs typeface="Times New Roman"/>
              </a:rPr>
              <a:t>خ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285" dirty="0">
                <a:latin typeface="Times New Roman"/>
                <a:cs typeface="Times New Roman"/>
              </a:rPr>
              <a:t>Ϋ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735" dirty="0">
                <a:latin typeface="Times New Roman"/>
                <a:cs typeface="Times New Roman"/>
              </a:rPr>
              <a:t>ت</a:t>
            </a:r>
            <a:r>
              <a:rPr sz="1000" b="1" i="1" spc="-395" dirty="0">
                <a:latin typeface="Times New Roman"/>
                <a:cs typeface="Times New Roman"/>
              </a:rPr>
              <a:t>س</a:t>
            </a:r>
            <a:r>
              <a:rPr sz="1000" b="1" i="1" spc="-525" dirty="0">
                <a:latin typeface="Times New Roman"/>
                <a:cs typeface="Times New Roman"/>
              </a:rPr>
              <a:t>ا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265" dirty="0">
                <a:latin typeface="Times New Roman"/>
                <a:cs typeface="Times New Roman"/>
              </a:rPr>
              <a:t>Γ</a:t>
            </a:r>
            <a:r>
              <a:rPr sz="1000" b="1" i="1" spc="-425" dirty="0">
                <a:latin typeface="Times New Roman"/>
                <a:cs typeface="Times New Roman"/>
              </a:rPr>
              <a:t>Ω</a:t>
            </a:r>
            <a:r>
              <a:rPr sz="1000" b="1" i="1" spc="-515" dirty="0">
                <a:latin typeface="Times New Roman"/>
                <a:cs typeface="Times New Roman"/>
              </a:rPr>
              <a:t>Ύ</a:t>
            </a:r>
            <a:r>
              <a:rPr sz="1000" b="1" i="1" spc="-520" dirty="0">
                <a:latin typeface="Times New Roman"/>
                <a:cs typeface="Times New Roman"/>
              </a:rPr>
              <a:t>عس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570" dirty="0">
                <a:latin typeface="Times New Roman"/>
                <a:cs typeface="Times New Roman"/>
              </a:rPr>
              <a:t>يف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490" dirty="0">
                <a:latin typeface="Times New Roman"/>
                <a:cs typeface="Times New Roman"/>
              </a:rPr>
              <a:t>Ϡ</a:t>
            </a:r>
            <a:r>
              <a:rPr sz="1000" b="1" i="1" spc="-610" dirty="0">
                <a:latin typeface="Times New Roman"/>
                <a:cs typeface="Times New Roman"/>
              </a:rPr>
              <a:t>Μ</a:t>
            </a:r>
            <a:r>
              <a:rPr sz="1000" b="1" i="1" spc="-305" dirty="0">
                <a:latin typeface="Times New Roman"/>
                <a:cs typeface="Times New Roman"/>
              </a:rPr>
              <a:t>Ϥ</a:t>
            </a:r>
            <a:r>
              <a:rPr sz="1000" b="1" i="1" spc="-735" dirty="0">
                <a:latin typeface="Times New Roman"/>
                <a:cs typeface="Times New Roman"/>
              </a:rPr>
              <a:t>ت</a:t>
            </a:r>
            <a:r>
              <a:rPr sz="1000" b="1" i="1" spc="-590" dirty="0">
                <a:latin typeface="Times New Roman"/>
                <a:cs typeface="Times New Roman"/>
              </a:rPr>
              <a:t>م</a:t>
            </a:r>
            <a:r>
              <a:rPr sz="1000" b="1" i="1" spc="90" dirty="0">
                <a:latin typeface="Times New Roman"/>
                <a:cs typeface="Times New Roman"/>
              </a:rPr>
              <a:t> </a:t>
            </a:r>
            <a:r>
              <a:rPr sz="1000" b="1" i="1" spc="-135" dirty="0">
                <a:latin typeface="Times New Roman"/>
                <a:cs typeface="Times New Roman"/>
              </a:rPr>
              <a:t>Ώ</a:t>
            </a:r>
            <a:r>
              <a:rPr sz="1000" b="1" i="1" spc="-480" dirty="0">
                <a:latin typeface="Times New Roman"/>
                <a:cs typeface="Times New Roman"/>
              </a:rPr>
              <a:t>ا</a:t>
            </a:r>
            <a:r>
              <a:rPr sz="1000" b="1" i="1" spc="-484" dirty="0">
                <a:latin typeface="Times New Roman"/>
                <a:cs typeface="Times New Roman"/>
              </a:rPr>
              <a:t>ط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60" dirty="0">
                <a:latin typeface="Times New Roman"/>
                <a:cs typeface="Times New Roman"/>
              </a:rPr>
              <a:t>ϥϭ</a:t>
            </a:r>
            <a:r>
              <a:rPr sz="1000" b="1" i="1" spc="-555" dirty="0">
                <a:latin typeface="Times New Roman"/>
                <a:cs typeface="Times New Roman"/>
              </a:rPr>
              <a:t>ؤ</a:t>
            </a:r>
            <a:r>
              <a:rPr sz="1000" b="1" i="1" spc="-400" dirty="0">
                <a:latin typeface="Times New Roman"/>
                <a:cs typeface="Times New Roman"/>
              </a:rPr>
              <a:t>ش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409" dirty="0">
                <a:latin typeface="Times New Roman"/>
                <a:cs typeface="Times New Roman"/>
              </a:rPr>
              <a:t>Ω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480" dirty="0">
                <a:latin typeface="Times New Roman"/>
                <a:cs typeface="Times New Roman"/>
              </a:rPr>
              <a:t>ت</a:t>
            </a:r>
            <a:r>
              <a:rPr sz="1000" b="1" i="1" spc="-484" dirty="0">
                <a:latin typeface="Times New Roman"/>
                <a:cs typeface="Times New Roman"/>
              </a:rPr>
              <a:t>م</a:t>
            </a:r>
            <a:r>
              <a:rPr sz="1000" b="1" i="1" spc="-560" dirty="0">
                <a:latin typeface="Times New Roman"/>
                <a:cs typeface="Times New Roman"/>
              </a:rPr>
              <a:t>ر</a:t>
            </a:r>
            <a:r>
              <a:rPr sz="1000" b="1" i="1" spc="-650" dirty="0">
                <a:latin typeface="Times New Roman"/>
                <a:cs typeface="Times New Roman"/>
              </a:rPr>
              <a:t>ك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30" dirty="0">
                <a:latin typeface="Times New Roman"/>
                <a:cs typeface="Times New Roman"/>
              </a:rPr>
              <a:t>έ</a:t>
            </a:r>
            <a:r>
              <a:rPr sz="1000" b="1" i="1" spc="-45" dirty="0">
                <a:latin typeface="Times New Roman"/>
                <a:cs typeface="Times New Roman"/>
              </a:rPr>
              <a:t>ϭ</a:t>
            </a:r>
            <a:r>
              <a:rPr sz="1000" b="1" i="1" spc="-50" dirty="0">
                <a:latin typeface="Times New Roman"/>
                <a:cs typeface="Times New Roman"/>
              </a:rPr>
              <a:t>Ϊ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225" dirty="0">
                <a:latin typeface="Times New Roman"/>
                <a:cs typeface="Times New Roman"/>
              </a:rPr>
              <a:t>Δ</a:t>
            </a:r>
            <a:r>
              <a:rPr sz="1000" b="1" i="1" spc="-725" dirty="0">
                <a:latin typeface="Times New Roman"/>
                <a:cs typeface="Times New Roman"/>
              </a:rPr>
              <a:t>ي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330" dirty="0">
                <a:latin typeface="Times New Roman"/>
                <a:cs typeface="Times New Roman"/>
              </a:rPr>
              <a:t>Ϭ</a:t>
            </a:r>
            <a:r>
              <a:rPr sz="1000" b="1" i="1" spc="-740" dirty="0">
                <a:latin typeface="Times New Roman"/>
                <a:cs typeface="Times New Roman"/>
              </a:rPr>
              <a:t>ن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560" dirty="0">
                <a:latin typeface="Times New Roman"/>
                <a:cs typeface="Times New Roman"/>
              </a:rPr>
              <a:t>ي</a:t>
            </a:r>
            <a:r>
              <a:rPr sz="1000" b="1" i="1" spc="-570" dirty="0">
                <a:latin typeface="Times New Roman"/>
                <a:cs typeface="Times New Roman"/>
              </a:rPr>
              <a:t>ف</a:t>
            </a:r>
            <a:r>
              <a:rPr sz="1000" b="1" i="1" spc="90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 marL="1015365">
              <a:lnSpc>
                <a:spcPct val="100000"/>
              </a:lnSpc>
              <a:spcBef>
                <a:spcPts val="3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-409" dirty="0">
                <a:latin typeface="Times New Roman"/>
                <a:cs typeface="Times New Roman"/>
              </a:rPr>
              <a:t>ر</a:t>
            </a:r>
            <a:r>
              <a:rPr sz="1000" b="1" i="1" spc="-400" dirty="0">
                <a:latin typeface="Times New Roman"/>
                <a:cs typeface="Times New Roman"/>
              </a:rPr>
              <a:t>ص</a:t>
            </a:r>
            <a:r>
              <a:rPr sz="1000" b="1" i="1" spc="-525" dirty="0">
                <a:latin typeface="Times New Roman"/>
                <a:cs typeface="Times New Roman"/>
              </a:rPr>
              <a:t>Ύ</a:t>
            </a:r>
            <a:r>
              <a:rPr sz="1000" b="1" i="1" spc="-735" dirty="0">
                <a:latin typeface="Times New Roman"/>
                <a:cs typeface="Times New Roman"/>
              </a:rPr>
              <a:t>ن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320" dirty="0">
                <a:latin typeface="Times New Roman"/>
                <a:cs typeface="Times New Roman"/>
              </a:rPr>
              <a:t>Ϭ</a:t>
            </a:r>
            <a:r>
              <a:rPr sz="1000" b="1" i="1" spc="-700" dirty="0">
                <a:latin typeface="Times New Roman"/>
                <a:cs typeface="Times New Roman"/>
              </a:rPr>
              <a:t>ف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نب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160" dirty="0">
                <a:latin typeface="Times New Roman"/>
                <a:cs typeface="Times New Roman"/>
              </a:rPr>
              <a:t>ه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400" dirty="0">
                <a:latin typeface="Times New Roman"/>
                <a:cs typeface="Times New Roman"/>
              </a:rPr>
              <a:t>Β</a:t>
            </a:r>
            <a:r>
              <a:rPr sz="1000" b="1" i="1" spc="-235" dirty="0">
                <a:latin typeface="Times New Roman"/>
                <a:cs typeface="Times New Roman"/>
              </a:rPr>
              <a:t>ع.</a:t>
            </a:r>
            <a:r>
              <a:rPr sz="1000" b="1" i="1" spc="-790" dirty="0">
                <a:latin typeface="Times New Roman"/>
                <a:cs typeface="Times New Roman"/>
              </a:rPr>
              <a:t>أ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،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409" dirty="0">
                <a:latin typeface="Times New Roman"/>
                <a:cs typeface="Times New Roman"/>
              </a:rPr>
              <a:t>Ω</a:t>
            </a:r>
            <a:r>
              <a:rPr sz="1000" b="1" i="1" spc="-555" dirty="0">
                <a:latin typeface="Times New Roman"/>
                <a:cs typeface="Times New Roman"/>
              </a:rPr>
              <a:t>و</a:t>
            </a:r>
            <a:r>
              <a:rPr sz="1000" b="1" i="1" spc="-520" dirty="0">
                <a:latin typeface="Times New Roman"/>
                <a:cs typeface="Times New Roman"/>
              </a:rPr>
              <a:t>ع</a:t>
            </a:r>
            <a:r>
              <a:rPr sz="1000" b="1" i="1" spc="-515" dirty="0">
                <a:latin typeface="Times New Roman"/>
                <a:cs typeface="Times New Roman"/>
              </a:rPr>
              <a:t>س</a:t>
            </a:r>
            <a:r>
              <a:rPr sz="1000" b="1" i="1" spc="-77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650" dirty="0">
                <a:latin typeface="Times New Roman"/>
                <a:cs typeface="Times New Roman"/>
              </a:rPr>
              <a:t>ز</a:t>
            </a:r>
            <a:r>
              <a:rPr sz="1000" b="1" i="1" spc="-645" dirty="0">
                <a:latin typeface="Times New Roman"/>
                <a:cs typeface="Times New Roman"/>
              </a:rPr>
              <a:t>ي</a:t>
            </a:r>
            <a:r>
              <a:rPr sz="1000" b="1" i="1" spc="-700" dirty="0">
                <a:latin typeface="Times New Roman"/>
                <a:cs typeface="Times New Roman"/>
              </a:rPr>
              <a:t>زعلا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400" dirty="0">
                <a:latin typeface="Times New Roman"/>
                <a:cs typeface="Times New Roman"/>
              </a:rPr>
              <a:t>Β</a:t>
            </a:r>
            <a:r>
              <a:rPr sz="1000" b="1" i="1" spc="-470" dirty="0">
                <a:latin typeface="Times New Roman"/>
                <a:cs typeface="Times New Roman"/>
              </a:rPr>
              <a:t>ع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600" dirty="0">
                <a:latin typeface="Times New Roman"/>
                <a:cs typeface="Times New Roman"/>
              </a:rPr>
              <a:t>نب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295" dirty="0">
                <a:latin typeface="Times New Roman"/>
                <a:cs typeface="Times New Roman"/>
              </a:rPr>
              <a:t>Ϥ</a:t>
            </a:r>
            <a:r>
              <a:rPr sz="1000" b="1" i="1" spc="-484" dirty="0">
                <a:latin typeface="Times New Roman"/>
                <a:cs typeface="Times New Roman"/>
              </a:rPr>
              <a:t>ح</a:t>
            </a:r>
            <a:r>
              <a:rPr sz="1000" b="1" i="1" spc="-585" dirty="0">
                <a:latin typeface="Times New Roman"/>
                <a:cs typeface="Times New Roman"/>
              </a:rPr>
              <a:t>م</a:t>
            </a: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-790" dirty="0">
                <a:latin typeface="Times New Roman"/>
                <a:cs typeface="Times New Roman"/>
              </a:rPr>
              <a:t>أ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: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530" dirty="0">
                <a:latin typeface="Times New Roman"/>
                <a:cs typeface="Times New Roman"/>
              </a:rPr>
              <a:t>نم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610" dirty="0">
                <a:latin typeface="Times New Roman"/>
                <a:cs typeface="Times New Roman"/>
              </a:rPr>
              <a:t>ل</a:t>
            </a:r>
            <a:r>
              <a:rPr sz="1000" b="1" i="1" spc="-600" dirty="0">
                <a:latin typeface="Times New Roman"/>
                <a:cs typeface="Times New Roman"/>
              </a:rPr>
              <a:t>ك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90" dirty="0">
                <a:latin typeface="Times New Roman"/>
                <a:cs typeface="Times New Roman"/>
              </a:rPr>
              <a:t>مه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280" dirty="0">
                <a:latin typeface="Times New Roman"/>
                <a:cs typeface="Times New Roman"/>
              </a:rPr>
              <a:t>Γ</a:t>
            </a:r>
            <a:r>
              <a:rPr sz="1000" b="1" i="1" spc="-30" dirty="0">
                <a:latin typeface="Times New Roman"/>
                <a:cs typeface="Times New Roman"/>
              </a:rPr>
              <a:t>έ</a:t>
            </a:r>
            <a:r>
              <a:rPr sz="1000" b="1" i="1" spc="-35" dirty="0">
                <a:latin typeface="Times New Roman"/>
                <a:cs typeface="Times New Roman"/>
              </a:rPr>
              <a:t>ϭ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765" dirty="0">
                <a:latin typeface="Times New Roman"/>
                <a:cs typeface="Times New Roman"/>
              </a:rPr>
              <a:t>ل</a:t>
            </a:r>
            <a:r>
              <a:rPr sz="1000" b="1" i="1" spc="-790" dirty="0">
                <a:latin typeface="Times New Roman"/>
                <a:cs typeface="Times New Roman"/>
              </a:rPr>
              <a:t>ا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09" dirty="0">
                <a:latin typeface="Times New Roman"/>
                <a:cs typeface="Times New Roman"/>
              </a:rPr>
              <a:t>ي</a:t>
            </a:r>
            <a:r>
              <a:rPr sz="1000" b="1" i="1" spc="-515" dirty="0">
                <a:latin typeface="Times New Roman"/>
                <a:cs typeface="Times New Roman"/>
              </a:rPr>
              <a:t>م</a:t>
            </a:r>
            <a:r>
              <a:rPr sz="1000" b="1" i="1" spc="-50" dirty="0">
                <a:latin typeface="Times New Roman"/>
                <a:cs typeface="Times New Roman"/>
              </a:rPr>
              <a:t>Ϊ</a:t>
            </a:r>
            <a:r>
              <a:rPr sz="1000" b="1" i="1" spc="-640" dirty="0">
                <a:latin typeface="Times New Roman"/>
                <a:cs typeface="Times New Roman"/>
              </a:rPr>
              <a:t>قم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ϭ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95" dirty="0">
                <a:latin typeface="Times New Roman"/>
                <a:cs typeface="Times New Roman"/>
              </a:rPr>
              <a:t>ϱ</a:t>
            </a:r>
            <a:r>
              <a:rPr sz="1000" b="1" i="1" spc="-65" dirty="0">
                <a:latin typeface="Times New Roman"/>
                <a:cs typeface="Times New Roman"/>
              </a:rPr>
              <a:t>Ϊ</a:t>
            </a:r>
            <a:r>
              <a:rPr sz="1000" b="1" i="1" spc="-620" dirty="0">
                <a:latin typeface="Times New Roman"/>
                <a:cs typeface="Times New Roman"/>
              </a:rPr>
              <a:t>عم</a:t>
            </a:r>
            <a:r>
              <a:rPr sz="1000" b="1" i="1" dirty="0">
                <a:latin typeface="Times New Roman"/>
                <a:cs typeface="Times New Roman"/>
              </a:rPr>
              <a:t>  </a:t>
            </a:r>
            <a:r>
              <a:rPr sz="1000" b="1" i="1" spc="-215" dirty="0">
                <a:latin typeface="Times New Roman"/>
                <a:cs typeface="Times New Roman"/>
              </a:rPr>
              <a:t>Δ</a:t>
            </a:r>
            <a:r>
              <a:rPr sz="1000" b="1" i="1" spc="-484" dirty="0">
                <a:latin typeface="Times New Roman"/>
                <a:cs typeface="Times New Roman"/>
              </a:rPr>
              <a:t>ط</a:t>
            </a:r>
            <a:r>
              <a:rPr sz="1000" b="1" i="1" spc="-395" dirty="0">
                <a:latin typeface="Times New Roman"/>
                <a:cs typeface="Times New Roman"/>
              </a:rPr>
              <a:t>ش</a:t>
            </a:r>
            <a:r>
              <a:rPr sz="1000" b="1" i="1" spc="-735" dirty="0">
                <a:latin typeface="Times New Roman"/>
                <a:cs typeface="Times New Roman"/>
              </a:rPr>
              <a:t>ن</a:t>
            </a:r>
            <a:r>
              <a:rPr sz="1000" b="1" i="1" spc="-620" dirty="0">
                <a:latin typeface="Times New Roman"/>
                <a:cs typeface="Times New Roman"/>
              </a:rPr>
              <a:t>أل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1500" y="4676134"/>
            <a:ext cx="4877440" cy="27426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</Words>
  <Application>Microsoft Office PowerPoint</Application>
  <PresentationFormat>Benutzerdefiniert</PresentationFormat>
  <Paragraphs>7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2015-04-12T20:46:32Z</dcterms:created>
  <dcterms:modified xsi:type="dcterms:W3CDTF">2015-04-12T18:46:32Z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