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65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39874" y="914408"/>
            <a:ext cx="4877440" cy="27429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36" y="975833"/>
            <a:ext cx="5301615" cy="2997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2310" marR="1965960" indent="332105">
              <a:lnSpc>
                <a:spcPct val="139100"/>
              </a:lnSpc>
            </a:pPr>
            <a:r>
              <a:rPr sz="900" b="1" i="1" spc="25" dirty="0">
                <a:latin typeface="Times New Roman"/>
                <a:cs typeface="Times New Roman"/>
              </a:rPr>
              <a:t>ϙ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360" dirty="0">
                <a:latin typeface="Times New Roman"/>
                <a:cs typeface="Times New Roman"/>
              </a:rPr>
              <a:t>ش</a:t>
            </a:r>
            <a:r>
              <a:rPr sz="900" b="1" i="1" spc="-660" dirty="0">
                <a:latin typeface="Times New Roman"/>
                <a:cs typeface="Times New Roman"/>
              </a:rPr>
              <a:t>ت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15" dirty="0">
                <a:latin typeface="Times New Roman"/>
                <a:cs typeface="Times New Roman"/>
              </a:rPr>
              <a:t>ا</a:t>
            </a:r>
            <a:r>
              <a:rPr sz="900" b="1" i="1" dirty="0">
                <a:latin typeface="Times New Roman"/>
                <a:cs typeface="Times New Roman"/>
              </a:rPr>
              <a:t>ρ </a:t>
            </a:r>
            <a:r>
              <a:rPr sz="900" b="1" i="1" spc="-415" dirty="0">
                <a:latin typeface="Times New Roman"/>
                <a:cs typeface="Times New Roman"/>
              </a:rPr>
              <a:t>ن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70" dirty="0">
                <a:latin typeface="Times New Roman"/>
                <a:cs typeface="Times New Roman"/>
              </a:rPr>
              <a:t>Δ</a:t>
            </a:r>
            <a:r>
              <a:rPr sz="900" b="1" i="1" spc="-295" dirty="0">
                <a:latin typeface="Times New Roman"/>
                <a:cs typeface="Times New Roman"/>
              </a:rPr>
              <a:t>Β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5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ع</a:t>
            </a:r>
            <a:r>
              <a:rPr sz="900" b="1" i="1" spc="-50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ϰ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515" dirty="0">
                <a:latin typeface="Times New Roman"/>
                <a:cs typeface="Times New Roman"/>
              </a:rPr>
              <a:t>عϤل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ءΎ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يف</a:t>
            </a:r>
            <a:endParaRPr sz="9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420"/>
              </a:spcBef>
            </a:pPr>
            <a:r>
              <a:rPr sz="900" b="1" i="1" spc="-520" dirty="0">
                <a:latin typeface="Times New Roman"/>
                <a:cs typeface="Times New Roman"/>
              </a:rPr>
              <a:t>ل</a:t>
            </a:r>
            <a:r>
              <a:rPr sz="900" b="1" i="1" spc="-425" dirty="0">
                <a:latin typeface="Times New Roman"/>
                <a:cs typeface="Times New Roman"/>
              </a:rPr>
              <a:t>صفϠ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55" dirty="0">
                <a:latin typeface="Times New Roman"/>
                <a:cs typeface="Times New Roman"/>
              </a:rPr>
              <a:t> </a:t>
            </a:r>
            <a:r>
              <a:rPr sz="900" b="1" i="1" spc="-415" dirty="0">
                <a:latin typeface="Times New Roman"/>
                <a:cs typeface="Times New Roman"/>
              </a:rPr>
              <a:t>ن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270" dirty="0">
                <a:latin typeface="Times New Roman"/>
                <a:cs typeface="Times New Roman"/>
              </a:rPr>
              <a:t>Δ</a:t>
            </a:r>
            <a:r>
              <a:rPr sz="900" b="1" i="1" spc="-295" dirty="0">
                <a:latin typeface="Times New Roman"/>
                <a:cs typeface="Times New Roman"/>
              </a:rPr>
              <a:t>Β</a:t>
            </a:r>
            <a:r>
              <a:rPr sz="900" b="1" i="1" spc="-440" dirty="0">
                <a:latin typeface="Times New Roman"/>
                <a:cs typeface="Times New Roman"/>
              </a:rPr>
              <a:t>Ϡط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ع</a:t>
            </a:r>
            <a:r>
              <a:rPr sz="900" b="1" i="1" spc="-505" dirty="0">
                <a:latin typeface="Times New Roman"/>
                <a:cs typeface="Times New Roman"/>
              </a:rPr>
              <a:t>م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560" dirty="0">
                <a:latin typeface="Times New Roman"/>
                <a:cs typeface="Times New Roman"/>
              </a:rPr>
              <a:t>عم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ءΎ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55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جمΎ</a:t>
            </a:r>
            <a:r>
              <a:rPr sz="900" b="1" i="1" spc="-665" dirty="0">
                <a:latin typeface="Times New Roman"/>
                <a:cs typeface="Times New Roman"/>
              </a:rPr>
              <a:t>ن</a:t>
            </a:r>
            <a:r>
              <a:rPr sz="900" b="1" i="1" spc="-509" dirty="0">
                <a:latin typeface="Times New Roman"/>
                <a:cs typeface="Times New Roman"/>
              </a:rPr>
              <a:t>ر</a:t>
            </a:r>
            <a:r>
              <a:rPr sz="900" b="1" i="1" spc="-660" dirty="0">
                <a:latin typeface="Times New Roman"/>
                <a:cs typeface="Times New Roman"/>
              </a:rPr>
              <a:t>ب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315" dirty="0">
                <a:latin typeface="Times New Roman"/>
                <a:cs typeface="Times New Roman"/>
              </a:rPr>
              <a:t>Δ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260" dirty="0">
                <a:latin typeface="Times New Roman"/>
                <a:cs typeface="Times New Roman"/>
              </a:rPr>
              <a:t>Ψ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30" dirty="0">
                <a:latin typeface="Times New Roman"/>
                <a:cs typeface="Times New Roman"/>
              </a:rPr>
              <a:t>Ε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10" dirty="0">
                <a:latin typeface="Times New Roman"/>
                <a:cs typeface="Times New Roman"/>
              </a:rPr>
              <a:t>صص</a:t>
            </a:r>
            <a:r>
              <a:rPr sz="900" b="1" i="1" spc="-260" dirty="0">
                <a:latin typeface="Times New Roman"/>
                <a:cs typeface="Times New Roman"/>
              </a:rPr>
              <a:t>Ψ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415" dirty="0">
                <a:latin typeface="Times New Roman"/>
                <a:cs typeface="Times New Roman"/>
              </a:rPr>
              <a:t>ن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50" dirty="0">
                <a:latin typeface="Times New Roman"/>
                <a:cs typeface="Times New Roman"/>
              </a:rPr>
              <a:t> </a:t>
            </a:r>
            <a:r>
              <a:rPr sz="900" b="1" i="1" spc="-140" dirty="0">
                <a:latin typeface="Times New Roman"/>
                <a:cs typeface="Times New Roman"/>
              </a:rPr>
              <a:t>Ώ</a:t>
            </a:r>
            <a:r>
              <a:rPr sz="900" b="1" i="1" spc="-415" dirty="0">
                <a:latin typeface="Times New Roman"/>
                <a:cs typeface="Times New Roman"/>
              </a:rPr>
              <a:t>ا</a:t>
            </a:r>
            <a:r>
              <a:rPr sz="900" b="1" i="1" dirty="0">
                <a:latin typeface="Times New Roman"/>
                <a:cs typeface="Times New Roman"/>
              </a:rPr>
              <a:t>ρ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ن</a:t>
            </a:r>
            <a:r>
              <a:rPr sz="900" b="1" i="1" spc="-480" dirty="0">
                <a:latin typeface="Times New Roman"/>
                <a:cs typeface="Times New Roman"/>
              </a:rPr>
              <a:t>م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1350" b="1" i="1" spc="22" baseline="3086" dirty="0">
                <a:latin typeface="Times New Roman"/>
                <a:cs typeface="Times New Roman"/>
              </a:rPr>
              <a:t> </a:t>
            </a:r>
            <a:r>
              <a:rPr sz="900" b="1" i="1" spc="-465" dirty="0">
                <a:latin typeface="Times New Roman"/>
                <a:cs typeface="Times New Roman"/>
              </a:rPr>
              <a:t>Ύ</a:t>
            </a:r>
            <a:r>
              <a:rPr sz="900" b="1" i="1" spc="-370" dirty="0">
                <a:latin typeface="Times New Roman"/>
                <a:cs typeface="Times New Roman"/>
              </a:rPr>
              <a:t>Β</a:t>
            </a:r>
            <a:r>
              <a:rPr sz="900" b="1" i="1" spc="-690" dirty="0">
                <a:latin typeface="Times New Roman"/>
                <a:cs typeface="Times New Roman"/>
              </a:rPr>
              <a:t>ل</a:t>
            </a:r>
            <a:r>
              <a:rPr sz="900" b="1" i="1" spc="-465" dirty="0">
                <a:latin typeface="Times New Roman"/>
                <a:cs typeface="Times New Roman"/>
              </a:rPr>
              <a:t>Ύ</a:t>
            </a:r>
            <a:r>
              <a:rPr sz="900" b="1" i="1" dirty="0">
                <a:latin typeface="Times New Roman"/>
                <a:cs typeface="Times New Roman"/>
              </a:rPr>
              <a:t>ρ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15" dirty="0">
                <a:latin typeface="Times New Roman"/>
                <a:cs typeface="Times New Roman"/>
              </a:rPr>
              <a:t>ϥ</a:t>
            </a:r>
            <a:r>
              <a:rPr sz="900" b="1" i="1" spc="-355" dirty="0">
                <a:latin typeface="Times New Roman"/>
                <a:cs typeface="Times New Roman"/>
              </a:rPr>
              <a:t>Ϯعب</a:t>
            </a:r>
            <a:r>
              <a:rPr sz="900" b="1" i="1" spc="-190" dirty="0">
                <a:latin typeface="Times New Roman"/>
                <a:cs typeface="Times New Roman"/>
              </a:rPr>
              <a:t>έ</a:t>
            </a:r>
            <a:r>
              <a:rPr sz="900" b="1" i="1" spc="-715" dirty="0">
                <a:latin typeface="Times New Roman"/>
                <a:cs typeface="Times New Roman"/>
              </a:rPr>
              <a:t>أ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370" dirty="0">
                <a:latin typeface="Times New Roman"/>
                <a:cs typeface="Times New Roman"/>
              </a:rPr>
              <a:t>Ϯحن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35" dirty="0">
                <a:latin typeface="Times New Roman"/>
                <a:cs typeface="Times New Roman"/>
              </a:rPr>
              <a:t>ϙ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360" dirty="0">
                <a:latin typeface="Times New Roman"/>
                <a:cs typeface="Times New Roman"/>
              </a:rPr>
              <a:t>ش</a:t>
            </a:r>
            <a:endParaRPr sz="9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900" b="1" i="1" spc="-409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440" dirty="0">
                <a:latin typeface="Times New Roman"/>
                <a:cs typeface="Times New Roman"/>
              </a:rPr>
              <a:t>ح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530" dirty="0">
                <a:latin typeface="Times New Roman"/>
                <a:cs typeface="Times New Roman"/>
              </a:rPr>
              <a:t>عمΎ</a:t>
            </a:r>
            <a:r>
              <a:rPr sz="900" b="1" i="1" spc="-25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10" dirty="0">
                <a:latin typeface="Times New Roman"/>
                <a:cs typeface="Times New Roman"/>
              </a:rPr>
              <a:t>ϡΎ</a:t>
            </a:r>
            <a:r>
              <a:rPr sz="900" b="1" i="1" spc="-640" dirty="0">
                <a:latin typeface="Times New Roman"/>
                <a:cs typeface="Times New Roman"/>
              </a:rPr>
              <a:t>عل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ن</a:t>
            </a:r>
            <a:r>
              <a:rPr sz="900" b="1" i="1" spc="-480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ϝϭ</a:t>
            </a:r>
            <a:r>
              <a:rPr sz="900" b="1" i="1" spc="-480" dirty="0">
                <a:latin typeface="Times New Roman"/>
                <a:cs typeface="Times New Roman"/>
              </a:rPr>
              <a:t>أ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720" dirty="0">
                <a:latin typeface="Times New Roman"/>
                <a:cs typeface="Times New Roman"/>
              </a:rPr>
              <a:t>΍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690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endParaRPr sz="900">
              <a:latin typeface="Times New Roman"/>
              <a:cs typeface="Times New Roman"/>
            </a:endParaRPr>
          </a:p>
          <a:p>
            <a:pPr marL="12700" marR="5080" indent="4568190" algn="r">
              <a:lnSpc>
                <a:spcPct val="138900"/>
              </a:lnSpc>
            </a:pPr>
            <a:r>
              <a:rPr sz="900" b="1" i="1" dirty="0">
                <a:latin typeface="Times New Roman"/>
                <a:cs typeface="Times New Roman"/>
              </a:rPr>
              <a:t>.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605" dirty="0">
                <a:latin typeface="Times New Roman"/>
                <a:cs typeface="Times New Roman"/>
              </a:rPr>
              <a:t>ـه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165" dirty="0">
                <a:latin typeface="Times New Roman"/>
                <a:cs typeface="Times New Roman"/>
              </a:rPr>
              <a:t>˺˽˼˾</a:t>
            </a:r>
            <a:r>
              <a:rPr sz="900" b="1" i="1" dirty="0">
                <a:latin typeface="Times New Roman"/>
                <a:cs typeface="Times New Roman"/>
              </a:rPr>
              <a:t>/</a:t>
            </a:r>
            <a:r>
              <a:rPr sz="900" b="1" i="1" spc="165" dirty="0">
                <a:latin typeface="Times New Roman"/>
                <a:cs typeface="Times New Roman"/>
              </a:rPr>
              <a:t>˺˽˼˽</a:t>
            </a:r>
            <a:r>
              <a:rPr sz="900" b="1" i="1" spc="110" dirty="0">
                <a:latin typeface="Times New Roman"/>
                <a:cs typeface="Times New Roman"/>
              </a:rPr>
              <a:t> </a:t>
            </a:r>
            <a:r>
              <a:rPr sz="900" b="1" i="1" spc="210" dirty="0">
                <a:latin typeface="Times New Roman"/>
                <a:cs typeface="Times New Roman"/>
              </a:rPr>
              <a:t>ϯ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0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14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210" dirty="0">
                <a:latin typeface="Times New Roman"/>
                <a:cs typeface="Times New Roman"/>
              </a:rPr>
              <a:t>Δ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630" dirty="0">
                <a:latin typeface="Times New Roman"/>
                <a:cs typeface="Times New Roman"/>
              </a:rPr>
              <a:t>ف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434" dirty="0">
                <a:latin typeface="Times New Roman"/>
                <a:cs typeface="Times New Roman"/>
              </a:rPr>
              <a:t>ح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415" dirty="0">
                <a:latin typeface="Times New Roman"/>
                <a:cs typeface="Times New Roman"/>
              </a:rPr>
              <a:t>ن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0" dirty="0">
                <a:latin typeface="Times New Roman"/>
                <a:cs typeface="Times New Roman"/>
              </a:rPr>
              <a:t> </a:t>
            </a:r>
            <a:r>
              <a:rPr sz="900" b="1" i="1" spc="-605" dirty="0">
                <a:latin typeface="Times New Roman"/>
                <a:cs typeface="Times New Roman"/>
              </a:rPr>
              <a:t>ـه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165" dirty="0">
                <a:latin typeface="Times New Roman"/>
                <a:cs typeface="Times New Roman"/>
              </a:rPr>
              <a:t>˺˽˼˽</a:t>
            </a:r>
            <a:r>
              <a:rPr sz="900" b="1" i="1" dirty="0">
                <a:latin typeface="Times New Roman"/>
                <a:cs typeface="Times New Roman"/>
              </a:rPr>
              <a:t>/</a:t>
            </a:r>
            <a:r>
              <a:rPr sz="900" b="1" i="1" spc="195" dirty="0">
                <a:latin typeface="Times New Roman"/>
                <a:cs typeface="Times New Roman"/>
              </a:rPr>
              <a:t>˺˺</a:t>
            </a:r>
            <a:r>
              <a:rPr sz="900" b="1" i="1" dirty="0">
                <a:latin typeface="Times New Roman"/>
                <a:cs typeface="Times New Roman"/>
              </a:rPr>
              <a:t>/</a:t>
            </a:r>
            <a:r>
              <a:rPr sz="900" b="1" i="1" spc="150" dirty="0">
                <a:latin typeface="Times New Roman"/>
                <a:cs typeface="Times New Roman"/>
              </a:rPr>
              <a:t>˻</a:t>
            </a:r>
            <a:r>
              <a:rPr sz="900" b="1" i="1" spc="185" dirty="0">
                <a:latin typeface="Times New Roman"/>
                <a:cs typeface="Times New Roman"/>
              </a:rPr>
              <a:t>˽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495" dirty="0">
                <a:latin typeface="Times New Roman"/>
                <a:cs typeface="Times New Roman"/>
              </a:rPr>
              <a:t>قف</a:t>
            </a:r>
            <a:r>
              <a:rPr sz="900" b="1" i="1" spc="-720" dirty="0">
                <a:latin typeface="Times New Roman"/>
                <a:cs typeface="Times New Roman"/>
              </a:rPr>
              <a:t>΍</a:t>
            </a:r>
            <a:r>
              <a:rPr sz="900" b="1" i="1" spc="-265" dirty="0">
                <a:latin typeface="Times New Roman"/>
                <a:cs typeface="Times New Roman"/>
              </a:rPr>
              <a:t>ϮϤ</a:t>
            </a:r>
            <a:r>
              <a:rPr sz="900" b="1" i="1" spc="-459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415" dirty="0">
                <a:latin typeface="Times New Roman"/>
                <a:cs typeface="Times New Roman"/>
              </a:rPr>
              <a:t>ن</a:t>
            </a:r>
            <a:r>
              <a:rPr sz="900" b="1" i="1" spc="-665" dirty="0">
                <a:latin typeface="Times New Roman"/>
                <a:cs typeface="Times New Roman"/>
              </a:rPr>
              <a:t>ينث</a:t>
            </a:r>
            <a:r>
              <a:rPr sz="900" b="1" i="1" spc="-480" dirty="0">
                <a:latin typeface="Times New Roman"/>
                <a:cs typeface="Times New Roman"/>
              </a:rPr>
              <a:t>ا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275" dirty="0">
                <a:latin typeface="Times New Roman"/>
                <a:cs typeface="Times New Roman"/>
              </a:rPr>
              <a:t>ϡϮي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40" dirty="0">
                <a:latin typeface="Times New Roman"/>
                <a:cs typeface="Times New Roman"/>
              </a:rPr>
              <a:t>Ρ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370" dirty="0">
                <a:latin typeface="Times New Roman"/>
                <a:cs typeface="Times New Roman"/>
              </a:rPr>
              <a:t>Β</a:t>
            </a:r>
            <a:r>
              <a:rPr sz="900" b="1" i="1" spc="-210" dirty="0">
                <a:latin typeface="Times New Roman"/>
                <a:cs typeface="Times New Roman"/>
              </a:rPr>
              <a:t>ص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0" dirty="0">
                <a:latin typeface="Times New Roman"/>
                <a:cs typeface="Times New Roman"/>
              </a:rPr>
              <a:t> </a:t>
            </a:r>
            <a:r>
              <a:rPr sz="900" b="1" i="1" spc="-360" dirty="0">
                <a:latin typeface="Times New Roman"/>
                <a:cs typeface="Times New Roman"/>
              </a:rPr>
              <a:t>فصن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10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0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ن</a:t>
            </a:r>
            <a:r>
              <a:rPr sz="900" b="1" i="1" spc="-500" dirty="0">
                <a:latin typeface="Times New Roman"/>
                <a:cs typeface="Times New Roman"/>
              </a:rPr>
              <a:t>مΎ</a:t>
            </a:r>
            <a:r>
              <a:rPr sz="900" b="1" i="1" spc="-665" dirty="0">
                <a:latin typeface="Times New Roman"/>
                <a:cs typeface="Times New Roman"/>
              </a:rPr>
              <a:t>ث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310" dirty="0">
                <a:latin typeface="Times New Roman"/>
                <a:cs typeface="Times New Roman"/>
              </a:rPr>
              <a:t>Δع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14" dirty="0">
                <a:latin typeface="Times New Roman"/>
                <a:cs typeface="Times New Roman"/>
              </a:rPr>
              <a:t> </a:t>
            </a:r>
            <a:r>
              <a:rPr sz="900" b="1" i="1" spc="-310" dirty="0">
                <a:latin typeface="Times New Roman"/>
                <a:cs typeface="Times New Roman"/>
              </a:rPr>
              <a:t>ϡΎ</a:t>
            </a:r>
            <a:r>
              <a:rPr sz="900" b="1" i="1" spc="-465" dirty="0">
                <a:latin typeface="Times New Roman"/>
                <a:cs typeface="Times New Roman"/>
              </a:rPr>
              <a:t>Ϥت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10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490" dirty="0">
                <a:latin typeface="Times New Roman"/>
                <a:cs typeface="Times New Roman"/>
              </a:rPr>
              <a:t>ن</a:t>
            </a:r>
            <a:r>
              <a:rPr sz="900" b="1" i="1" spc="-480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1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 </a:t>
            </a:r>
            <a:r>
              <a:rPr sz="900" b="1" i="1" spc="35" dirty="0">
                <a:latin typeface="Times New Roman"/>
                <a:cs typeface="Times New Roman"/>
              </a:rPr>
              <a:t>ϙ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440" dirty="0">
                <a:latin typeface="Times New Roman"/>
                <a:cs typeface="Times New Roman"/>
              </a:rPr>
              <a:t>ح</a:t>
            </a:r>
            <a:r>
              <a:rPr sz="900" b="1" i="1" spc="-660" dirty="0">
                <a:latin typeface="Times New Roman"/>
                <a:cs typeface="Times New Roman"/>
              </a:rPr>
              <a:t>ت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10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endParaRPr sz="9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420"/>
              </a:spcBef>
            </a:pPr>
            <a:r>
              <a:rPr sz="900" b="1" i="1" spc="-325" dirty="0">
                <a:latin typeface="Times New Roman"/>
                <a:cs typeface="Times New Roman"/>
              </a:rPr>
              <a:t>ت</a:t>
            </a:r>
            <a:r>
              <a:rPr sz="900" b="1" i="1" spc="-430" dirty="0">
                <a:latin typeface="Times New Roman"/>
                <a:cs typeface="Times New Roman"/>
              </a:rPr>
              <a:t>ط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65" dirty="0">
                <a:latin typeface="Times New Roman"/>
                <a:cs typeface="Times New Roman"/>
              </a:rPr>
              <a:t>يئ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5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ϰ</a:t>
            </a:r>
            <a:r>
              <a:rPr sz="900" b="1" i="1" spc="-665" dirty="0">
                <a:latin typeface="Times New Roman"/>
                <a:cs typeface="Times New Roman"/>
              </a:rPr>
              <a:t>ن</a:t>
            </a:r>
            <a:r>
              <a:rPr sz="900" b="1" i="1" spc="-370" dirty="0">
                <a:latin typeface="Times New Roman"/>
                <a:cs typeface="Times New Roman"/>
              </a:rPr>
              <a:t>Β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25" dirty="0">
                <a:latin typeface="Times New Roman"/>
                <a:cs typeface="Times New Roman"/>
              </a:rPr>
              <a:t>ϮϬب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505" dirty="0">
                <a:latin typeface="Times New Roman"/>
                <a:cs typeface="Times New Roman"/>
              </a:rPr>
              <a:t>مϬ</a:t>
            </a:r>
            <a:r>
              <a:rPr sz="900" b="1" i="1" spc="-565" dirty="0">
                <a:latin typeface="Times New Roman"/>
                <a:cs typeface="Times New Roman"/>
              </a:rPr>
              <a:t>ل</a:t>
            </a:r>
            <a:r>
              <a:rPr sz="900" b="1" i="1" spc="-114" dirty="0">
                <a:latin typeface="Times New Roman"/>
                <a:cs typeface="Times New Roman"/>
              </a:rPr>
              <a:t>Ϯص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endParaRPr sz="9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420"/>
              </a:spcBef>
            </a:pPr>
            <a:r>
              <a:rPr sz="900" b="1" i="1" dirty="0">
                <a:latin typeface="Times New Roman"/>
                <a:cs typeface="Times New Roman"/>
              </a:rPr>
              <a:t>.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80" dirty="0">
                <a:latin typeface="Times New Roman"/>
                <a:cs typeface="Times New Roman"/>
              </a:rPr>
              <a:t>ϱ</a:t>
            </a:r>
            <a:r>
              <a:rPr sz="900" b="1" i="1" spc="-525" dirty="0">
                <a:latin typeface="Times New Roman"/>
                <a:cs typeface="Times New Roman"/>
              </a:rPr>
              <a:t>ز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315" dirty="0">
                <a:latin typeface="Times New Roman"/>
                <a:cs typeface="Times New Roman"/>
              </a:rPr>
              <a:t>Ϥ</a:t>
            </a:r>
            <a:r>
              <a:rPr sz="900" b="1" i="1" spc="-330" dirty="0">
                <a:latin typeface="Times New Roman"/>
                <a:cs typeface="Times New Roman"/>
              </a:rPr>
              <a:t>Ϙ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35" dirty="0">
                <a:latin typeface="Times New Roman"/>
                <a:cs typeface="Times New Roman"/>
              </a:rPr>
              <a:t>ه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5" dirty="0">
                <a:latin typeface="Times New Roman"/>
                <a:cs typeface="Times New Roman"/>
              </a:rPr>
              <a:t>Ϊ</a:t>
            </a:r>
            <a:r>
              <a:rPr sz="900" b="1" i="1" spc="-370" dirty="0">
                <a:latin typeface="Times New Roman"/>
                <a:cs typeface="Times New Roman"/>
              </a:rPr>
              <a:t>Β</a:t>
            </a:r>
            <a:r>
              <a:rPr sz="900" b="1" i="1" spc="-415" dirty="0">
                <a:latin typeface="Times New Roman"/>
                <a:cs typeface="Times New Roman"/>
              </a:rPr>
              <a:t>ع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35" dirty="0">
                <a:latin typeface="Times New Roman"/>
                <a:cs typeface="Times New Roman"/>
              </a:rPr>
              <a:t>ن</a:t>
            </a:r>
            <a:r>
              <a:rPr sz="900" b="1" i="1" spc="-540" dirty="0">
                <a:latin typeface="Times New Roman"/>
                <a:cs typeface="Times New Roman"/>
              </a:rPr>
              <a:t>ب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355" dirty="0">
                <a:latin typeface="Times New Roman"/>
                <a:cs typeface="Times New Roman"/>
              </a:rPr>
              <a:t>Ϥح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365" dirty="0">
                <a:latin typeface="Times New Roman"/>
                <a:cs typeface="Times New Roman"/>
              </a:rPr>
              <a:t>ϮتكΪ</a:t>
            </a:r>
            <a:r>
              <a:rPr sz="900" b="1" i="1" spc="-509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54" dirty="0">
                <a:latin typeface="Times New Roman"/>
                <a:cs typeface="Times New Roman"/>
              </a:rPr>
              <a:t>Ώ</a:t>
            </a:r>
            <a:r>
              <a:rPr sz="900" b="1" i="1" spc="-30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5" dirty="0">
                <a:latin typeface="Times New Roman"/>
                <a:cs typeface="Times New Roman"/>
              </a:rPr>
              <a:t>ϥ</a:t>
            </a:r>
            <a:r>
              <a:rPr sz="900" b="1" i="1" spc="-90" dirty="0">
                <a:latin typeface="Times New Roman"/>
                <a:cs typeface="Times New Roman"/>
              </a:rPr>
              <a:t>ϭ</a:t>
            </a:r>
            <a:r>
              <a:rPr sz="900" b="1" i="1" spc="-280" dirty="0">
                <a:latin typeface="Times New Roman"/>
                <a:cs typeface="Times New Roman"/>
              </a:rPr>
              <a:t>Άش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350" dirty="0">
                <a:latin typeface="Times New Roman"/>
                <a:cs typeface="Times New Roman"/>
              </a:rPr>
              <a:t>Ϥع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250" dirty="0">
                <a:latin typeface="Times New Roman"/>
                <a:cs typeface="Times New Roman"/>
              </a:rPr>
              <a:t>Γ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470" dirty="0">
                <a:latin typeface="Times New Roman"/>
                <a:cs typeface="Times New Roman"/>
              </a:rPr>
              <a:t>Ύعس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ع</a:t>
            </a:r>
            <a:r>
              <a:rPr sz="900" b="1" i="1" spc="-50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385" dirty="0">
                <a:latin typeface="Times New Roman"/>
                <a:cs typeface="Times New Roman"/>
              </a:rPr>
              <a:t>كά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-15" dirty="0">
                <a:latin typeface="Times New Roman"/>
                <a:cs typeface="Times New Roman"/>
              </a:rPr>
              <a:t> </a:t>
            </a:r>
            <a:r>
              <a:rPr sz="900" b="1" i="1" spc="-240" dirty="0">
                <a:latin typeface="Times New Roman"/>
                <a:cs typeface="Times New Roman"/>
              </a:rPr>
              <a:t>Γ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114" dirty="0">
                <a:latin typeface="Times New Roman"/>
                <a:cs typeface="Times New Roman"/>
              </a:rPr>
              <a:t>Ϯص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مϬل</a:t>
            </a:r>
            <a:endParaRPr sz="900">
              <a:latin typeface="Times New Roman"/>
              <a:cs typeface="Times New Roman"/>
            </a:endParaRPr>
          </a:p>
          <a:p>
            <a:pPr marL="12700" marR="5715" indent="923290" algn="r">
              <a:lnSpc>
                <a:spcPct val="138900"/>
              </a:lnSpc>
            </a:pPr>
            <a:r>
              <a:rPr sz="900" b="1" i="1" dirty="0">
                <a:latin typeface="Times New Roman"/>
                <a:cs typeface="Times New Roman"/>
              </a:rPr>
              <a:t>.</a:t>
            </a:r>
            <a:r>
              <a:rPr sz="900" b="1" i="1" spc="-10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560" dirty="0">
                <a:latin typeface="Times New Roman"/>
                <a:cs typeface="Times New Roman"/>
              </a:rPr>
              <a:t>عم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ع</a:t>
            </a:r>
            <a:r>
              <a:rPr sz="900" b="1" i="1" spc="-50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0" dirty="0">
                <a:latin typeface="Times New Roman"/>
                <a:cs typeface="Times New Roman"/>
              </a:rPr>
              <a:t>مϬئΎ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Ε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70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95" dirty="0">
                <a:latin typeface="Times New Roman"/>
                <a:cs typeface="Times New Roman"/>
              </a:rPr>
              <a:t>ع</a:t>
            </a:r>
            <a:r>
              <a:rPr sz="900" b="1" i="1" spc="-630" dirty="0">
                <a:latin typeface="Times New Roman"/>
                <a:cs typeface="Times New Roman"/>
              </a:rPr>
              <a:t>ف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ءΪب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90" dirty="0">
                <a:latin typeface="Times New Roman"/>
                <a:cs typeface="Times New Roman"/>
              </a:rPr>
              <a:t>فغ</a:t>
            </a:r>
            <a:r>
              <a:rPr sz="900" b="1" i="1" spc="-385" dirty="0">
                <a:latin typeface="Times New Roman"/>
                <a:cs typeface="Times New Roman"/>
              </a:rPr>
              <a:t>ش</a:t>
            </a:r>
            <a:r>
              <a:rPr sz="900" b="1" i="1" spc="-660" dirty="0">
                <a:latin typeface="Times New Roman"/>
                <a:cs typeface="Times New Roman"/>
              </a:rPr>
              <a:t>ب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15" dirty="0">
                <a:latin typeface="Times New Roman"/>
                <a:cs typeface="Times New Roman"/>
              </a:rPr>
              <a:t>ن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15" dirty="0">
                <a:latin typeface="Times New Roman"/>
                <a:cs typeface="Times New Roman"/>
              </a:rPr>
              <a:t>ا</a:t>
            </a:r>
            <a:r>
              <a:rPr sz="900" b="1" i="1" dirty="0">
                <a:latin typeface="Times New Roman"/>
                <a:cs typeface="Times New Roman"/>
              </a:rPr>
              <a:t>ρ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440" dirty="0">
                <a:latin typeface="Times New Roman"/>
                <a:cs typeface="Times New Roman"/>
              </a:rPr>
              <a:t>ظ</a:t>
            </a:r>
            <a:r>
              <a:rPr sz="900" b="1" i="1" spc="-655" dirty="0">
                <a:latin typeface="Times New Roman"/>
                <a:cs typeface="Times New Roman"/>
              </a:rPr>
              <a:t>تن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70" dirty="0">
                <a:latin typeface="Times New Roman"/>
                <a:cs typeface="Times New Roman"/>
              </a:rPr>
              <a:t>Δع</a:t>
            </a:r>
            <a:r>
              <a:rPr sz="900" b="1" i="1" spc="-325" dirty="0">
                <a:latin typeface="Times New Roman"/>
                <a:cs typeface="Times New Roman"/>
              </a:rPr>
              <a:t>Ϥ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110" dirty="0">
                <a:latin typeface="Times New Roman"/>
                <a:cs typeface="Times New Roman"/>
              </a:rPr>
              <a:t>س</a:t>
            </a:r>
            <a:r>
              <a:rPr sz="900" b="1" i="1" spc="-665" dirty="0">
                <a:latin typeface="Times New Roman"/>
                <a:cs typeface="Times New Roman"/>
              </a:rPr>
              <a:t>يئ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40" dirty="0">
                <a:latin typeface="Times New Roman"/>
                <a:cs typeface="Times New Roman"/>
              </a:rPr>
              <a:t>Ρ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-40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Ε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355" dirty="0">
                <a:latin typeface="Times New Roman"/>
                <a:cs typeface="Times New Roman"/>
              </a:rPr>
              <a:t>ϤϠ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325" dirty="0">
                <a:latin typeface="Times New Roman"/>
                <a:cs typeface="Times New Roman"/>
              </a:rPr>
              <a:t>ت</a:t>
            </a:r>
            <a:r>
              <a:rPr sz="900" b="1" i="1" spc="-385" dirty="0">
                <a:latin typeface="Times New Roman"/>
                <a:cs typeface="Times New Roman"/>
              </a:rPr>
              <a:t>Ϥ</a:t>
            </a:r>
            <a:r>
              <a:rPr sz="900" b="1" i="1" spc="-550" dirty="0">
                <a:latin typeface="Times New Roman"/>
                <a:cs typeface="Times New Roman"/>
              </a:rPr>
              <a:t>ت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440" dirty="0">
                <a:latin typeface="Times New Roman"/>
                <a:cs typeface="Times New Roman"/>
              </a:rPr>
              <a:t>خ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5" dirty="0">
                <a:latin typeface="Times New Roman"/>
                <a:cs typeface="Times New Roman"/>
              </a:rPr>
              <a:t>لي</a:t>
            </a:r>
            <a:r>
              <a:rPr sz="900" b="1" i="1" spc="-400" dirty="0">
                <a:latin typeface="Times New Roman"/>
                <a:cs typeface="Times New Roman"/>
              </a:rPr>
              <a:t>Π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15" dirty="0">
                <a:latin typeface="Times New Roman"/>
                <a:cs typeface="Times New Roman"/>
              </a:rPr>
              <a:t>ϝ</a:t>
            </a:r>
            <a:r>
              <a:rPr sz="900" b="1" i="1" spc="-225" dirty="0">
                <a:latin typeface="Times New Roman"/>
                <a:cs typeface="Times New Roman"/>
              </a:rPr>
              <a:t>ϮΒ</a:t>
            </a:r>
            <a:r>
              <a:rPr sz="900" b="1" i="1" spc="-300" dirty="0">
                <a:latin typeface="Times New Roman"/>
                <a:cs typeface="Times New Roman"/>
              </a:rPr>
              <a:t>Ϙ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250" dirty="0">
                <a:latin typeface="Times New Roman"/>
                <a:cs typeface="Times New Roman"/>
              </a:rPr>
              <a:t>Γ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85" dirty="0">
                <a:latin typeface="Times New Roman"/>
                <a:cs typeface="Times New Roman"/>
              </a:rPr>
              <a:t>Ϥ</a:t>
            </a:r>
            <a:r>
              <a:rPr sz="900" b="1" i="1" spc="-415" dirty="0">
                <a:latin typeface="Times New Roman"/>
                <a:cs typeface="Times New Roman"/>
              </a:rPr>
              <a:t>ع</a:t>
            </a:r>
            <a:r>
              <a:rPr sz="900" b="1" i="1" spc="20" dirty="0">
                <a:latin typeface="Times New Roman"/>
                <a:cs typeface="Times New Roman"/>
              </a:rPr>
              <a:t> </a:t>
            </a:r>
            <a:r>
              <a:rPr sz="900" b="1" i="1" spc="-535" dirty="0">
                <a:latin typeface="Times New Roman"/>
                <a:cs typeface="Times New Roman"/>
              </a:rPr>
              <a:t>لث</a:t>
            </a:r>
            <a:r>
              <a:rPr sz="900" b="1" i="1" spc="-385" dirty="0">
                <a:latin typeface="Times New Roman"/>
                <a:cs typeface="Times New Roman"/>
              </a:rPr>
              <a:t>Ϥ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215" dirty="0">
                <a:latin typeface="Times New Roman"/>
                <a:cs typeface="Times New Roman"/>
              </a:rPr>
              <a:t>Δ</a:t>
            </a:r>
            <a:r>
              <a:rPr sz="900" b="1" i="1" spc="-250" dirty="0">
                <a:latin typeface="Times New Roman"/>
                <a:cs typeface="Times New Roman"/>
              </a:rPr>
              <a:t>Ϥ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580" dirty="0">
                <a:latin typeface="Times New Roman"/>
                <a:cs typeface="Times New Roman"/>
              </a:rPr>
              <a:t>ك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مث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140" dirty="0">
                <a:latin typeface="Times New Roman"/>
                <a:cs typeface="Times New Roman"/>
              </a:rPr>
              <a:t>Ώ</a:t>
            </a:r>
            <a:r>
              <a:rPr sz="900" b="1" i="1" spc="-42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25" dirty="0">
                <a:latin typeface="Times New Roman"/>
                <a:cs typeface="Times New Roman"/>
              </a:rPr>
              <a:t>ϥ</a:t>
            </a:r>
            <a:r>
              <a:rPr sz="900" b="1" i="1" spc="-135" dirty="0">
                <a:latin typeface="Times New Roman"/>
                <a:cs typeface="Times New Roman"/>
              </a:rPr>
              <a:t>ϭΆ</a:t>
            </a:r>
            <a:r>
              <a:rPr sz="900" b="1" i="1" spc="-360" dirty="0">
                <a:latin typeface="Times New Roman"/>
                <a:cs typeface="Times New Roman"/>
              </a:rPr>
              <a:t>ش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350" dirty="0">
                <a:latin typeface="Times New Roman"/>
                <a:cs typeface="Times New Roman"/>
              </a:rPr>
              <a:t>Ϥع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250" dirty="0">
                <a:latin typeface="Times New Roman"/>
                <a:cs typeface="Times New Roman"/>
              </a:rPr>
              <a:t>Γ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95" dirty="0">
                <a:latin typeface="Times New Roman"/>
                <a:cs typeface="Times New Roman"/>
              </a:rPr>
              <a:t>ع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215" dirty="0">
                <a:latin typeface="Times New Roman"/>
                <a:cs typeface="Times New Roman"/>
              </a:rPr>
              <a:t>Δ</a:t>
            </a:r>
            <a:r>
              <a:rPr sz="900" b="1" i="1" spc="-250" dirty="0">
                <a:latin typeface="Times New Roman"/>
                <a:cs typeface="Times New Roman"/>
              </a:rPr>
              <a:t>Ϥ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580" dirty="0">
                <a:latin typeface="Times New Roman"/>
                <a:cs typeface="Times New Roman"/>
              </a:rPr>
              <a:t>ك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425" dirty="0">
                <a:latin typeface="Times New Roman"/>
                <a:cs typeface="Times New Roman"/>
              </a:rPr>
              <a:t>ك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245" dirty="0">
                <a:latin typeface="Times New Roman"/>
                <a:cs typeface="Times New Roman"/>
              </a:rPr>
              <a:t>Ϋ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35" dirty="0">
                <a:latin typeface="Times New Roman"/>
                <a:cs typeface="Times New Roman"/>
              </a:rPr>
              <a:t>ا</a:t>
            </a:r>
            <a:r>
              <a:rPr sz="900" b="1" i="1" spc="-540" dirty="0">
                <a:latin typeface="Times New Roman"/>
                <a:cs typeface="Times New Roman"/>
              </a:rPr>
              <a:t>ت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م</a:t>
            </a:r>
            <a:r>
              <a:rPr sz="900" b="1" i="1" spc="-630" dirty="0">
                <a:latin typeface="Times New Roman"/>
                <a:cs typeface="Times New Roman"/>
              </a:rPr>
              <a:t>ي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15" dirty="0">
                <a:latin typeface="Times New Roman"/>
                <a:cs typeface="Times New Roman"/>
              </a:rPr>
              <a:t>ϥ</a:t>
            </a:r>
            <a:r>
              <a:rPr sz="900" b="1" i="1" spc="-605" dirty="0">
                <a:latin typeface="Times New Roman"/>
                <a:cs typeface="Times New Roman"/>
              </a:rPr>
              <a:t>آ</a:t>
            </a:r>
            <a:r>
              <a:rPr sz="900" b="1" i="1" spc="-610" dirty="0">
                <a:latin typeface="Times New Roman"/>
                <a:cs typeface="Times New Roman"/>
              </a:rPr>
              <a:t>ر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490" dirty="0">
                <a:latin typeface="Times New Roman"/>
                <a:cs typeface="Times New Roman"/>
              </a:rPr>
              <a:t>ن</a:t>
            </a:r>
            <a:r>
              <a:rPr sz="900" b="1" i="1" spc="-480" dirty="0">
                <a:latin typeface="Times New Roman"/>
                <a:cs typeface="Times New Roman"/>
              </a:rPr>
              <a:t>م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30" dirty="0">
                <a:latin typeface="Times New Roman"/>
                <a:cs typeface="Times New Roman"/>
              </a:rPr>
              <a:t>Ε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آ</a:t>
            </a:r>
            <a:r>
              <a:rPr sz="900" b="1" i="1" spc="15" dirty="0">
                <a:latin typeface="Times New Roman"/>
                <a:cs typeface="Times New Roman"/>
              </a:rPr>
              <a:t> </a:t>
            </a:r>
            <a:r>
              <a:rPr sz="900" b="1" i="1" spc="-250" dirty="0">
                <a:latin typeface="Times New Roman"/>
                <a:cs typeface="Times New Roman"/>
              </a:rPr>
              <a:t>Γ</a:t>
            </a:r>
            <a:r>
              <a:rPr sz="900" b="1" i="1" spc="-175" dirty="0">
                <a:latin typeface="Times New Roman"/>
                <a:cs typeface="Times New Roman"/>
              </a:rPr>
              <a:t>ϭ</a:t>
            </a:r>
            <a:r>
              <a:rPr sz="900" b="1" i="1" spc="-320" dirty="0">
                <a:latin typeface="Times New Roman"/>
                <a:cs typeface="Times New Roman"/>
              </a:rPr>
              <a:t>ا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660" dirty="0">
                <a:latin typeface="Times New Roman"/>
                <a:cs typeface="Times New Roman"/>
              </a:rPr>
              <a:t>ب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ءΎ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720" dirty="0">
                <a:latin typeface="Times New Roman"/>
                <a:cs typeface="Times New Roman"/>
              </a:rPr>
              <a:t>أ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665" dirty="0">
                <a:latin typeface="Times New Roman"/>
                <a:cs typeface="Times New Roman"/>
              </a:rPr>
              <a:t>ب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endParaRPr sz="9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900" b="1" i="1" spc="-25" dirty="0">
                <a:latin typeface="Times New Roman"/>
                <a:cs typeface="Times New Roman"/>
              </a:rPr>
              <a:t>ϥ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595" dirty="0">
                <a:latin typeface="Times New Roman"/>
                <a:cs typeface="Times New Roman"/>
              </a:rPr>
              <a:t>ع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35" dirty="0">
                <a:latin typeface="Times New Roman"/>
                <a:cs typeface="Times New Roman"/>
              </a:rPr>
              <a:t>ن</a:t>
            </a:r>
            <a:r>
              <a:rPr sz="900" b="1" i="1" spc="-540" dirty="0">
                <a:latin typeface="Times New Roman"/>
                <a:cs typeface="Times New Roman"/>
              </a:rPr>
              <a:t>ب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70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434" dirty="0">
                <a:latin typeface="Times New Roman"/>
                <a:cs typeface="Times New Roman"/>
              </a:rPr>
              <a:t>خ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365" dirty="0">
                <a:latin typeface="Times New Roman"/>
                <a:cs typeface="Times New Roman"/>
              </a:rPr>
              <a:t>ϮتكΪ</a:t>
            </a:r>
            <a:r>
              <a:rPr sz="900" b="1" i="1" spc="-509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60" dirty="0">
                <a:latin typeface="Times New Roman"/>
                <a:cs typeface="Times New Roman"/>
              </a:rPr>
              <a:t>عم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15" dirty="0">
                <a:latin typeface="Times New Roman"/>
                <a:cs typeface="Times New Roman"/>
              </a:rPr>
              <a:t>Δ</a:t>
            </a:r>
            <a:r>
              <a:rPr sz="900" b="1" i="1" spc="-250" dirty="0">
                <a:latin typeface="Times New Roman"/>
                <a:cs typeface="Times New Roman"/>
              </a:rPr>
              <a:t>Ϥ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75" dirty="0">
                <a:latin typeface="Times New Roman"/>
                <a:cs typeface="Times New Roman"/>
              </a:rPr>
              <a:t>Ϝب</a:t>
            </a:r>
            <a:endParaRPr sz="900">
              <a:latin typeface="Times New Roman"/>
              <a:cs typeface="Times New Roman"/>
            </a:endParaRPr>
          </a:p>
          <a:p>
            <a:pPr marL="12700" marR="5080" indent="1029969" algn="r">
              <a:lnSpc>
                <a:spcPct val="138900"/>
              </a:lnSpc>
            </a:pPr>
            <a:r>
              <a:rPr sz="900" b="1" i="1" dirty="0">
                <a:latin typeface="Times New Roman"/>
                <a:cs typeface="Times New Roman"/>
              </a:rPr>
              <a:t>.</a:t>
            </a:r>
            <a:r>
              <a:rPr sz="900" b="1" i="1" spc="-10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2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480" dirty="0">
                <a:latin typeface="Times New Roman"/>
                <a:cs typeface="Times New Roman"/>
              </a:rPr>
              <a:t>ϬئΎ</a:t>
            </a:r>
            <a:r>
              <a:rPr sz="900" b="1" i="1" spc="-665" dirty="0">
                <a:latin typeface="Times New Roman"/>
                <a:cs typeface="Times New Roman"/>
              </a:rPr>
              <a:t>نب</a:t>
            </a:r>
            <a:r>
              <a:rPr sz="900" b="1" i="1" spc="-470" dirty="0">
                <a:latin typeface="Times New Roman"/>
                <a:cs typeface="Times New Roman"/>
              </a:rPr>
              <a:t>أ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60" dirty="0">
                <a:latin typeface="Times New Roman"/>
                <a:cs typeface="Times New Roman"/>
              </a:rPr>
              <a:t>ϭΪ</a:t>
            </a:r>
            <a:r>
              <a:rPr sz="900" b="1" i="1" spc="-440" dirty="0">
                <a:latin typeface="Times New Roman"/>
                <a:cs typeface="Times New Roman"/>
              </a:rPr>
              <a:t>ح</a:t>
            </a:r>
            <a:r>
              <a:rPr sz="900" b="1" i="1" spc="-480" dirty="0">
                <a:latin typeface="Times New Roman"/>
                <a:cs typeface="Times New Roman"/>
              </a:rPr>
              <a:t>ما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70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-15" dirty="0">
                <a:latin typeface="Times New Roman"/>
                <a:cs typeface="Times New Roman"/>
              </a:rPr>
              <a:t> </a:t>
            </a:r>
            <a:r>
              <a:rPr sz="900" b="1" i="1" spc="-455" dirty="0">
                <a:latin typeface="Times New Roman"/>
                <a:cs typeface="Times New Roman"/>
              </a:rPr>
              <a:t>معΩ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-10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Ε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440" dirty="0">
                <a:latin typeface="Times New Roman"/>
                <a:cs typeface="Times New Roman"/>
              </a:rPr>
              <a:t>ح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60" dirty="0">
                <a:latin typeface="Times New Roman"/>
                <a:cs typeface="Times New Roman"/>
              </a:rPr>
              <a:t>ن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15" dirty="0">
                <a:latin typeface="Times New Roman"/>
                <a:cs typeface="Times New Roman"/>
              </a:rPr>
              <a:t>ا</a:t>
            </a:r>
            <a:r>
              <a:rPr sz="900" b="1" i="1" dirty="0">
                <a:latin typeface="Times New Roman"/>
                <a:cs typeface="Times New Roman"/>
              </a:rPr>
              <a:t>ρ</a:t>
            </a:r>
            <a:r>
              <a:rPr sz="900" b="1" i="1" spc="-10" dirty="0">
                <a:latin typeface="Times New Roman"/>
                <a:cs typeface="Times New Roman"/>
              </a:rPr>
              <a:t> </a:t>
            </a:r>
            <a:r>
              <a:rPr sz="900" b="1" i="1" spc="-465" dirty="0">
                <a:latin typeface="Times New Roman"/>
                <a:cs typeface="Times New Roman"/>
              </a:rPr>
              <a:t>Δك</a:t>
            </a:r>
            <a:r>
              <a:rPr sz="900" b="1" i="1" spc="-575" dirty="0">
                <a:latin typeface="Times New Roman"/>
                <a:cs typeface="Times New Roman"/>
              </a:rPr>
              <a:t>΍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360" dirty="0">
                <a:latin typeface="Times New Roman"/>
                <a:cs typeface="Times New Roman"/>
              </a:rPr>
              <a:t>ش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240" dirty="0">
                <a:latin typeface="Times New Roman"/>
                <a:cs typeface="Times New Roman"/>
              </a:rPr>
              <a:t>ϰϠ</a:t>
            </a:r>
            <a:r>
              <a:rPr sz="900" b="1" i="1" spc="-380" dirty="0">
                <a:latin typeface="Times New Roman"/>
                <a:cs typeface="Times New Roman"/>
              </a:rPr>
              <a:t>ع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25" dirty="0">
                <a:latin typeface="Times New Roman"/>
                <a:cs typeface="Times New Roman"/>
              </a:rPr>
              <a:t>Ϭيف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ز</a:t>
            </a:r>
            <a:r>
              <a:rPr sz="900" b="1" i="1" spc="-280" dirty="0">
                <a:latin typeface="Times New Roman"/>
                <a:cs typeface="Times New Roman"/>
              </a:rPr>
              <a:t>كέ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spc="-135" dirty="0">
                <a:latin typeface="Times New Roman"/>
                <a:cs typeface="Times New Roman"/>
              </a:rPr>
              <a:t> </a:t>
            </a:r>
            <a:r>
              <a:rPr sz="900" b="1" i="1" spc="-185" dirty="0">
                <a:latin typeface="Times New Roman"/>
                <a:cs typeface="Times New Roman"/>
              </a:rPr>
              <a:t>Δ</a:t>
            </a:r>
            <a:r>
              <a:rPr sz="900" b="1" i="1" spc="-665" dirty="0">
                <a:latin typeface="Times New Roman"/>
                <a:cs typeface="Times New Roman"/>
              </a:rPr>
              <a:t>ين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05" dirty="0">
                <a:latin typeface="Times New Roman"/>
                <a:cs typeface="Times New Roman"/>
              </a:rPr>
              <a:t>Ϝم΍</a:t>
            </a:r>
            <a:r>
              <a:rPr sz="900" b="1" i="1" spc="30" dirty="0">
                <a:latin typeface="Times New Roman"/>
                <a:cs typeface="Times New Roman"/>
              </a:rPr>
              <a:t> </a:t>
            </a:r>
            <a:r>
              <a:rPr sz="900" b="1" i="1" spc="225" dirty="0">
                <a:latin typeface="Times New Roman"/>
                <a:cs typeface="Times New Roman"/>
              </a:rPr>
              <a:t>ϯ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465" dirty="0">
                <a:latin typeface="Times New Roman"/>
                <a:cs typeface="Times New Roman"/>
              </a:rPr>
              <a:t>Ϥب</a:t>
            </a:r>
            <a:r>
              <a:rPr sz="900" b="1" i="1" spc="30" dirty="0">
                <a:latin typeface="Times New Roman"/>
                <a:cs typeface="Times New Roman"/>
              </a:rPr>
              <a:t> 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390" dirty="0">
                <a:latin typeface="Times New Roman"/>
                <a:cs typeface="Times New Roman"/>
              </a:rPr>
              <a:t>ص</a:t>
            </a:r>
            <a:r>
              <a:rPr sz="900" b="1" i="1" spc="-290" dirty="0">
                <a:latin typeface="Times New Roman"/>
                <a:cs typeface="Times New Roman"/>
              </a:rPr>
              <a:t>Ύ</a:t>
            </a:r>
            <a:r>
              <a:rPr sz="900" b="1" i="1" spc="-434" dirty="0">
                <a:latin typeface="Times New Roman"/>
                <a:cs typeface="Times New Roman"/>
              </a:rPr>
              <a:t>خ</a:t>
            </a:r>
            <a:r>
              <a:rPr sz="900" b="1" i="1" spc="25" dirty="0">
                <a:latin typeface="Times New Roman"/>
                <a:cs typeface="Times New Roman"/>
              </a:rPr>
              <a:t> </a:t>
            </a:r>
            <a:r>
              <a:rPr sz="900" b="1" i="1" spc="-480" dirty="0">
                <a:latin typeface="Times New Roman"/>
                <a:cs typeface="Times New Roman"/>
              </a:rPr>
              <a:t>ا</a:t>
            </a:r>
            <a:r>
              <a:rPr sz="900" b="1" i="1" spc="-550" dirty="0">
                <a:latin typeface="Times New Roman"/>
                <a:cs typeface="Times New Roman"/>
              </a:rPr>
              <a:t>ؤ</a:t>
            </a:r>
            <a:r>
              <a:rPr sz="900" b="1" i="1" spc="-409" dirty="0">
                <a:latin typeface="Times New Roman"/>
                <a:cs typeface="Times New Roman"/>
              </a:rPr>
              <a:t>Ύ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60" dirty="0">
                <a:latin typeface="Times New Roman"/>
                <a:cs typeface="Times New Roman"/>
              </a:rPr>
              <a:t>ت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445" dirty="0">
                <a:latin typeface="Times New Roman"/>
                <a:cs typeface="Times New Roman"/>
              </a:rPr>
              <a:t>ع</a:t>
            </a:r>
            <a:r>
              <a:rPr sz="900" b="1" i="1" spc="-320" dirty="0">
                <a:latin typeface="Times New Roman"/>
                <a:cs typeface="Times New Roman"/>
              </a:rPr>
              <a:t>Ϥ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25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580" dirty="0">
                <a:latin typeface="Times New Roman"/>
                <a:cs typeface="Times New Roman"/>
              </a:rPr>
              <a:t>ك</a:t>
            </a:r>
            <a:r>
              <a:rPr sz="900" b="1" i="1" spc="40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2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45" dirty="0">
                <a:latin typeface="Times New Roman"/>
                <a:cs typeface="Times New Roman"/>
              </a:rPr>
              <a:t> </a:t>
            </a:r>
            <a:r>
              <a:rPr sz="900" b="1" i="1" spc="-25" dirty="0">
                <a:latin typeface="Times New Roman"/>
                <a:cs typeface="Times New Roman"/>
              </a:rPr>
              <a:t>ϥ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80" dirty="0">
                <a:latin typeface="Times New Roman"/>
                <a:cs typeface="Times New Roman"/>
              </a:rPr>
              <a:t>ك</a:t>
            </a:r>
            <a:r>
              <a:rPr sz="900" b="1" i="1" spc="25" dirty="0">
                <a:latin typeface="Times New Roman"/>
                <a:cs typeface="Times New Roman"/>
              </a:rPr>
              <a:t> </a:t>
            </a:r>
            <a:r>
              <a:rPr sz="900" b="1" i="1" spc="-325" dirty="0">
                <a:latin typeface="Times New Roman"/>
                <a:cs typeface="Times New Roman"/>
              </a:rPr>
              <a:t>ث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34" dirty="0">
                <a:latin typeface="Times New Roman"/>
                <a:cs typeface="Times New Roman"/>
              </a:rPr>
              <a:t>ح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spc="40" dirty="0">
                <a:latin typeface="Times New Roman"/>
                <a:cs typeface="Times New Roman"/>
              </a:rPr>
              <a:t> </a:t>
            </a:r>
            <a:r>
              <a:rPr sz="900" b="1" i="1" spc="-140" dirty="0">
                <a:latin typeface="Times New Roman"/>
                <a:cs typeface="Times New Roman"/>
              </a:rPr>
              <a:t>Ώ</a:t>
            </a:r>
            <a:r>
              <a:rPr sz="900" b="1" i="1" spc="-42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Ε</a:t>
            </a:r>
            <a:r>
              <a:rPr sz="900" b="1" i="1" spc="-480" dirty="0">
                <a:latin typeface="Times New Roman"/>
                <a:cs typeface="Times New Roman"/>
              </a:rPr>
              <a:t>ا</a:t>
            </a:r>
            <a:r>
              <a:rPr sz="900" b="1" i="1" spc="-550" dirty="0">
                <a:latin typeface="Times New Roman"/>
                <a:cs typeface="Times New Roman"/>
              </a:rPr>
              <a:t>ؤ</a:t>
            </a:r>
            <a:r>
              <a:rPr sz="900" b="1" i="1" spc="-409" dirty="0">
                <a:latin typeface="Times New Roman"/>
                <a:cs typeface="Times New Roman"/>
              </a:rPr>
              <a:t>Ύ</a:t>
            </a:r>
            <a:r>
              <a:rPr sz="900" b="1" i="1" spc="-370" dirty="0">
                <a:latin typeface="Times New Roman"/>
                <a:cs typeface="Times New Roman"/>
              </a:rPr>
              <a:t>س</a:t>
            </a:r>
            <a:r>
              <a:rPr sz="900" b="1" i="1" spc="-660" dirty="0">
                <a:latin typeface="Times New Roman"/>
                <a:cs typeface="Times New Roman"/>
              </a:rPr>
              <a:t>ت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40" dirty="0">
                <a:latin typeface="Times New Roman"/>
                <a:cs typeface="Times New Roman"/>
              </a:rPr>
              <a:t> </a:t>
            </a:r>
            <a:r>
              <a:rPr sz="900" b="1" i="1" spc="-30" dirty="0">
                <a:latin typeface="Times New Roman"/>
                <a:cs typeface="Times New Roman"/>
              </a:rPr>
              <a:t>Ε</a:t>
            </a:r>
            <a:r>
              <a:rPr sz="900" b="1" i="1" spc="-720" dirty="0">
                <a:latin typeface="Times New Roman"/>
                <a:cs typeface="Times New Roman"/>
              </a:rPr>
              <a:t>΍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20" dirty="0">
                <a:latin typeface="Times New Roman"/>
                <a:cs typeface="Times New Roman"/>
              </a:rPr>
              <a:t>ف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ϰ</a:t>
            </a:r>
            <a:r>
              <a:rPr sz="900" b="1" i="1" spc="-450" dirty="0">
                <a:latin typeface="Times New Roman"/>
                <a:cs typeface="Times New Roman"/>
              </a:rPr>
              <a:t>Ϡ</a:t>
            </a:r>
            <a:r>
              <a:rPr sz="900" b="1" i="1" spc="-415" dirty="0">
                <a:latin typeface="Times New Roman"/>
                <a:cs typeface="Times New Roman"/>
              </a:rPr>
              <a:t>ع</a:t>
            </a:r>
            <a:r>
              <a:rPr sz="900" b="1" i="1" spc="40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70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spc="40" dirty="0">
                <a:latin typeface="Times New Roman"/>
                <a:cs typeface="Times New Roman"/>
              </a:rPr>
              <a:t> </a:t>
            </a:r>
            <a:r>
              <a:rPr sz="900" b="1" i="1" spc="-30" dirty="0">
                <a:latin typeface="Times New Roman"/>
                <a:cs typeface="Times New Roman"/>
              </a:rPr>
              <a:t>ϰ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95" dirty="0">
                <a:latin typeface="Times New Roman"/>
                <a:cs typeface="Times New Roman"/>
              </a:rPr>
              <a:t>ع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175" dirty="0">
                <a:latin typeface="Times New Roman"/>
                <a:cs typeface="Times New Roman"/>
              </a:rPr>
              <a:t>Ωέ</a:t>
            </a:r>
            <a:r>
              <a:rPr sz="900" b="1" i="1" spc="30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40" dirty="0">
                <a:latin typeface="Times New Roman"/>
                <a:cs typeface="Times New Roman"/>
              </a:rPr>
              <a:t> </a:t>
            </a:r>
            <a:r>
              <a:rPr sz="900" b="1" i="1" spc="-535" dirty="0">
                <a:latin typeface="Times New Roman"/>
                <a:cs typeface="Times New Roman"/>
              </a:rPr>
              <a:t>ح</a:t>
            </a:r>
            <a:r>
              <a:rPr sz="900" b="1" i="1" spc="-540" dirty="0">
                <a:latin typeface="Times New Roman"/>
                <a:cs typeface="Times New Roman"/>
              </a:rPr>
              <a:t>ي</a:t>
            </a:r>
            <a:r>
              <a:rPr sz="900" b="1" i="1" spc="-114" dirty="0">
                <a:latin typeface="Times New Roman"/>
                <a:cs typeface="Times New Roman"/>
              </a:rPr>
              <a:t>ضϮ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660" dirty="0">
                <a:latin typeface="Times New Roman"/>
                <a:cs typeface="Times New Roman"/>
              </a:rPr>
              <a:t>ب</a:t>
            </a:r>
            <a:r>
              <a:rPr sz="900" b="1" i="1" spc="30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ءΎ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35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م</a:t>
            </a:r>
            <a:r>
              <a:rPr sz="900" b="1" i="1" spc="-630" dirty="0">
                <a:latin typeface="Times New Roman"/>
                <a:cs typeface="Times New Roman"/>
              </a:rPr>
              <a:t>ت</a:t>
            </a:r>
            <a:r>
              <a:rPr sz="900" b="1" i="1" spc="-665" dirty="0">
                <a:latin typeface="Times New Roman"/>
                <a:cs typeface="Times New Roman"/>
              </a:rPr>
              <a:t>ت</a:t>
            </a:r>
            <a:r>
              <a:rPr sz="900" b="1" i="1" spc="-440" dirty="0">
                <a:latin typeface="Times New Roman"/>
                <a:cs typeface="Times New Roman"/>
              </a:rPr>
              <a:t>خ</a:t>
            </a:r>
            <a:r>
              <a:rPr sz="900" b="1" i="1" spc="-720" dirty="0">
                <a:latin typeface="Times New Roman"/>
                <a:cs typeface="Times New Roman"/>
              </a:rPr>
              <a:t>΍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endParaRPr sz="9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420"/>
              </a:spcBef>
            </a:pPr>
            <a:r>
              <a:rPr sz="900" b="1" i="1" spc="-420" dirty="0">
                <a:latin typeface="Times New Roman"/>
                <a:cs typeface="Times New Roman"/>
              </a:rPr>
              <a:t>ح</a:t>
            </a:r>
            <a:r>
              <a:rPr sz="900" b="1" i="1" spc="-145" dirty="0">
                <a:latin typeface="Times New Roman"/>
                <a:cs typeface="Times New Roman"/>
              </a:rPr>
              <a:t>ضϭ</a:t>
            </a:r>
            <a:r>
              <a:rPr sz="900" b="1" i="1" spc="-715" dirty="0">
                <a:latin typeface="Times New Roman"/>
                <a:cs typeface="Times New Roman"/>
              </a:rPr>
              <a:t>أ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25" dirty="0">
                <a:latin typeface="Times New Roman"/>
                <a:cs typeface="Times New Roman"/>
              </a:rPr>
              <a:t>ث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34" dirty="0">
                <a:latin typeface="Times New Roman"/>
                <a:cs typeface="Times New Roman"/>
              </a:rPr>
              <a:t>ح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95" dirty="0">
                <a:latin typeface="Times New Roman"/>
                <a:cs typeface="Times New Roman"/>
              </a:rPr>
              <a:t>م</a:t>
            </a:r>
            <a:r>
              <a:rPr sz="900" b="1" i="1" spc="-495" dirty="0">
                <a:latin typeface="Times New Roman"/>
                <a:cs typeface="Times New Roman"/>
              </a:rPr>
              <a:t>Ϭل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85" dirty="0">
                <a:latin typeface="Times New Roman"/>
                <a:cs typeface="Times New Roman"/>
              </a:rPr>
              <a:t>Δ</a:t>
            </a:r>
            <a:r>
              <a:rPr sz="900" b="1" i="1" spc="-340" dirty="0">
                <a:latin typeface="Times New Roman"/>
                <a:cs typeface="Times New Roman"/>
              </a:rPr>
              <a:t>Ό</a:t>
            </a:r>
            <a:r>
              <a:rPr sz="900" b="1" i="1" spc="-630" dirty="0">
                <a:latin typeface="Times New Roman"/>
                <a:cs typeface="Times New Roman"/>
              </a:rPr>
              <a:t>ف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405" dirty="0">
                <a:latin typeface="Times New Roman"/>
                <a:cs typeface="Times New Roman"/>
              </a:rPr>
              <a:t>Ϝم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70" dirty="0">
                <a:latin typeface="Times New Roman"/>
                <a:cs typeface="Times New Roman"/>
              </a:rPr>
              <a:t>ف</a:t>
            </a:r>
            <a:r>
              <a:rPr sz="900" b="1" i="1" spc="-375" dirty="0">
                <a:latin typeface="Times New Roman"/>
                <a:cs typeface="Times New Roman"/>
              </a:rPr>
              <a:t>ر</a:t>
            </a:r>
            <a:r>
              <a:rPr sz="900" b="1" i="1" spc="-210" dirty="0">
                <a:latin typeface="Times New Roman"/>
                <a:cs typeface="Times New Roman"/>
              </a:rPr>
              <a:t>ص</a:t>
            </a:r>
            <a:endParaRPr sz="9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420"/>
              </a:spcBef>
            </a:pPr>
            <a:r>
              <a:rPr sz="900" b="1" i="1" dirty="0">
                <a:latin typeface="Times New Roman"/>
                <a:cs typeface="Times New Roman"/>
              </a:rPr>
              <a:t>.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484" dirty="0">
                <a:latin typeface="Times New Roman"/>
                <a:cs typeface="Times New Roman"/>
              </a:rPr>
              <a:t>ع</a:t>
            </a:r>
            <a:r>
              <a:rPr sz="900" b="1" i="1" spc="-385" dirty="0">
                <a:latin typeface="Times New Roman"/>
                <a:cs typeface="Times New Roman"/>
              </a:rPr>
              <a:t>Ϥ</a:t>
            </a:r>
            <a:r>
              <a:rPr sz="900" b="1" i="1" spc="-550" dirty="0">
                <a:latin typeface="Times New Roman"/>
                <a:cs typeface="Times New Roman"/>
              </a:rPr>
              <a:t>ت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484" dirty="0">
                <a:latin typeface="Times New Roman"/>
                <a:cs typeface="Times New Roman"/>
              </a:rPr>
              <a:t>Ϥل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580" dirty="0">
                <a:latin typeface="Times New Roman"/>
                <a:cs typeface="Times New Roman"/>
              </a:rPr>
              <a:t>ك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370" dirty="0">
                <a:latin typeface="Times New Roman"/>
                <a:cs typeface="Times New Roman"/>
              </a:rPr>
              <a:t>Ϯطت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370" dirty="0">
                <a:latin typeface="Times New Roman"/>
                <a:cs typeface="Times New Roman"/>
              </a:rPr>
              <a:t>Ϯحن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150" dirty="0">
                <a:latin typeface="Times New Roman"/>
                <a:cs typeface="Times New Roman"/>
              </a:rPr>
              <a:t>ϮϬ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05" dirty="0">
                <a:latin typeface="Times New Roman"/>
                <a:cs typeface="Times New Roman"/>
              </a:rPr>
              <a:t>ϝά</a:t>
            </a:r>
            <a:r>
              <a:rPr sz="900" b="1" i="1" spc="-370" dirty="0">
                <a:latin typeface="Times New Roman"/>
                <a:cs typeface="Times New Roman"/>
              </a:rPr>
              <a:t>Β</a:t>
            </a:r>
            <a:r>
              <a:rPr sz="900" b="1" i="1" spc="-660" dirty="0">
                <a:latin typeface="Times New Roman"/>
                <a:cs typeface="Times New Roman"/>
              </a:rPr>
              <a:t>ت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215" dirty="0">
                <a:latin typeface="Times New Roman"/>
                <a:cs typeface="Times New Roman"/>
              </a:rPr>
              <a:t>Δ</a:t>
            </a:r>
            <a:r>
              <a:rPr sz="900" b="1" i="1" spc="-250" dirty="0">
                <a:latin typeface="Times New Roman"/>
                <a:cs typeface="Times New Roman"/>
              </a:rPr>
              <a:t>Ϥ</a:t>
            </a:r>
            <a:r>
              <a:rPr sz="900" b="1" i="1" spc="-425" dirty="0">
                <a:latin typeface="Times New Roman"/>
                <a:cs typeface="Times New Roman"/>
              </a:rPr>
              <a:t>ع</a:t>
            </a:r>
            <a:r>
              <a:rPr sz="900" b="1" i="1" spc="-720" dirty="0">
                <a:latin typeface="Times New Roman"/>
                <a:cs typeface="Times New Roman"/>
              </a:rPr>
              <a:t>΍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560" dirty="0">
                <a:latin typeface="Times New Roman"/>
                <a:cs typeface="Times New Roman"/>
              </a:rPr>
              <a:t>Ϭن΍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80" dirty="0">
                <a:latin typeface="Times New Roman"/>
                <a:cs typeface="Times New Roman"/>
              </a:rPr>
              <a:t>ϱ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185" dirty="0">
                <a:latin typeface="Times New Roman"/>
                <a:cs typeface="Times New Roman"/>
              </a:rPr>
              <a:t>Ϯ</a:t>
            </a:r>
            <a:r>
              <a:rPr sz="900" b="1" i="1" spc="-415" dirty="0">
                <a:latin typeface="Times New Roman"/>
                <a:cs typeface="Times New Roman"/>
              </a:rPr>
              <a:t>ع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95" dirty="0">
                <a:latin typeface="Times New Roman"/>
                <a:cs typeface="Times New Roman"/>
              </a:rPr>
              <a:t>ي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640" dirty="0">
                <a:latin typeface="Times New Roman"/>
                <a:cs typeface="Times New Roman"/>
              </a:rPr>
              <a:t>عل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م</a:t>
            </a:r>
            <a:r>
              <a:rPr sz="900" b="1" i="1" spc="-630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625" dirty="0">
                <a:latin typeface="Times New Roman"/>
                <a:cs typeface="Times New Roman"/>
              </a:rPr>
              <a:t>ع</a:t>
            </a:r>
            <a:r>
              <a:rPr sz="900" b="1" i="1" spc="-630" dirty="0">
                <a:latin typeface="Times New Roman"/>
                <a:cs typeface="Times New Roman"/>
              </a:rPr>
              <a:t>ت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80" dirty="0">
                <a:latin typeface="Times New Roman"/>
                <a:cs typeface="Times New Roman"/>
              </a:rPr>
              <a:t>Δ</a:t>
            </a:r>
            <a:r>
              <a:rPr sz="900" b="1" i="1" spc="-450" dirty="0">
                <a:latin typeface="Times New Roman"/>
                <a:cs typeface="Times New Roman"/>
              </a:rPr>
              <a:t>م</a:t>
            </a:r>
            <a:r>
              <a:rPr sz="900" b="1" i="1" spc="-330" dirty="0">
                <a:latin typeface="Times New Roman"/>
                <a:cs typeface="Times New Roman"/>
              </a:rPr>
              <a:t>Ϯظ</a:t>
            </a:r>
            <a:r>
              <a:rPr sz="900" b="1" i="1" spc="-455" dirty="0">
                <a:latin typeface="Times New Roman"/>
                <a:cs typeface="Times New Roman"/>
              </a:rPr>
              <a:t>ن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9" dirty="0">
                <a:latin typeface="Times New Roman"/>
                <a:cs typeface="Times New Roman"/>
              </a:rPr>
              <a:t>ي</a:t>
            </a:r>
            <a:r>
              <a:rPr sz="900" b="1" i="1" spc="-505" dirty="0">
                <a:latin typeface="Times New Roman"/>
                <a:cs typeface="Times New Roman"/>
              </a:rPr>
              <a:t>ف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505" dirty="0">
                <a:latin typeface="Times New Roman"/>
                <a:cs typeface="Times New Roman"/>
              </a:rPr>
              <a:t>لϤعت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60" dirty="0">
                <a:latin typeface="Times New Roman"/>
                <a:cs typeface="Times New Roman"/>
              </a:rPr>
              <a:t>ϥ</a:t>
            </a:r>
            <a:r>
              <a:rPr sz="900" b="1" i="1" spc="-470" dirty="0">
                <a:latin typeface="Times New Roman"/>
                <a:cs typeface="Times New Roman"/>
              </a:rPr>
              <a:t>أ</a:t>
            </a:r>
            <a:r>
              <a:rPr sz="900" b="1" i="1" spc="-5" dirty="0">
                <a:latin typeface="Times New Roman"/>
                <a:cs typeface="Times New Roman"/>
              </a:rPr>
              <a:t> </a:t>
            </a:r>
            <a:r>
              <a:rPr sz="900" b="1" i="1" spc="-405" dirty="0">
                <a:latin typeface="Times New Roman"/>
                <a:cs typeface="Times New Roman"/>
              </a:rPr>
              <a:t>Δع</a:t>
            </a:r>
            <a:r>
              <a:rPr sz="900" b="1" i="1" spc="-500" dirty="0">
                <a:latin typeface="Times New Roman"/>
                <a:cs typeface="Times New Roman"/>
              </a:rPr>
              <a:t>م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240" dirty="0">
                <a:latin typeface="Times New Roman"/>
                <a:cs typeface="Times New Roman"/>
              </a:rPr>
              <a:t>Π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665" dirty="0">
                <a:latin typeface="Times New Roman"/>
                <a:cs typeface="Times New Roman"/>
              </a:rPr>
              <a:t>ي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spc="-15" dirty="0">
                <a:latin typeface="Times New Roman"/>
                <a:cs typeface="Times New Roman"/>
              </a:rPr>
              <a:t> </a:t>
            </a:r>
            <a:r>
              <a:rPr sz="900" b="1" i="1" spc="-20" dirty="0">
                <a:latin typeface="Times New Roman"/>
                <a:cs typeface="Times New Roman"/>
              </a:rPr>
              <a:t>ϰ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560" dirty="0">
                <a:latin typeface="Times New Roman"/>
                <a:cs typeface="Times New Roman"/>
              </a:rPr>
              <a:t>عم</a:t>
            </a:r>
            <a:endParaRPr sz="900">
              <a:latin typeface="Times New Roman"/>
              <a:cs typeface="Times New Roman"/>
            </a:endParaRPr>
          </a:p>
          <a:p>
            <a:pPr marR="34290" algn="r">
              <a:lnSpc>
                <a:spcPct val="100000"/>
              </a:lnSpc>
              <a:spcBef>
                <a:spcPts val="420"/>
              </a:spcBef>
            </a:pPr>
            <a:r>
              <a:rPr sz="900" b="1" i="1" dirty="0">
                <a:latin typeface="Times New Roman"/>
                <a:cs typeface="Times New Roman"/>
              </a:rPr>
              <a:t>.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720" dirty="0">
                <a:latin typeface="Times New Roman"/>
                <a:cs typeface="Times New Roman"/>
              </a:rPr>
              <a:t>΍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70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05" dirty="0">
                <a:latin typeface="Times New Roman"/>
                <a:cs typeface="Times New Roman"/>
              </a:rPr>
              <a:t>مϬ</a:t>
            </a:r>
            <a:r>
              <a:rPr sz="900" b="1" i="1" spc="-565" dirty="0">
                <a:latin typeface="Times New Roman"/>
                <a:cs typeface="Times New Roman"/>
              </a:rPr>
              <a:t>ل</a:t>
            </a:r>
            <a:r>
              <a:rPr sz="900" b="1" i="1" spc="-355" dirty="0">
                <a:latin typeface="Times New Roman"/>
                <a:cs typeface="Times New Roman"/>
              </a:rPr>
              <a:t>ϭ΍ΪΠل</a:t>
            </a:r>
            <a:r>
              <a:rPr sz="900" b="1" i="1" spc="-15" dirty="0">
                <a:latin typeface="Times New Roman"/>
                <a:cs typeface="Times New Roman"/>
              </a:rPr>
              <a:t> </a:t>
            </a:r>
            <a:r>
              <a:rPr sz="1350" b="1" i="1" spc="22" baseline="3086" dirty="0">
                <a:latin typeface="Times New Roman"/>
                <a:cs typeface="Times New Roman"/>
              </a:rPr>
              <a:t> </a:t>
            </a:r>
            <a:r>
              <a:rPr sz="900" b="1" i="1" spc="-465" dirty="0">
                <a:latin typeface="Times New Roman"/>
                <a:cs typeface="Times New Roman"/>
              </a:rPr>
              <a:t>Ύ</a:t>
            </a:r>
            <a:r>
              <a:rPr sz="900" b="1" i="1" spc="-370" dirty="0">
                <a:latin typeface="Times New Roman"/>
                <a:cs typeface="Times New Roman"/>
              </a:rPr>
              <a:t>ϘΒ</a:t>
            </a:r>
            <a:r>
              <a:rPr sz="900" b="1" i="1" dirty="0">
                <a:latin typeface="Times New Roman"/>
                <a:cs typeface="Times New Roman"/>
              </a:rPr>
              <a:t>ρ</a:t>
            </a:r>
            <a:r>
              <a:rPr sz="900" b="1" i="1" spc="10" dirty="0">
                <a:latin typeface="Times New Roman"/>
                <a:cs typeface="Times New Roman"/>
              </a:rPr>
              <a:t> </a:t>
            </a:r>
            <a:r>
              <a:rPr sz="900" b="1" i="1" spc="-550" dirty="0">
                <a:latin typeface="Times New Roman"/>
                <a:cs typeface="Times New Roman"/>
              </a:rPr>
              <a:t>مϬت</a:t>
            </a:r>
            <a:r>
              <a:rPr sz="900" b="1" i="1" spc="-605" dirty="0">
                <a:latin typeface="Times New Roman"/>
                <a:cs typeface="Times New Roman"/>
              </a:rPr>
              <a:t>΍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390" dirty="0">
                <a:latin typeface="Times New Roman"/>
                <a:cs typeface="Times New Roman"/>
              </a:rPr>
              <a:t>ض</a:t>
            </a:r>
            <a:r>
              <a:rPr sz="900" b="1" i="1" spc="-290" dirty="0">
                <a:latin typeface="Times New Roman"/>
                <a:cs typeface="Times New Roman"/>
              </a:rPr>
              <a:t>Ύ</a:t>
            </a:r>
            <a:r>
              <a:rPr sz="900" b="1" i="1" spc="-440" dirty="0">
                <a:latin typeface="Times New Roman"/>
                <a:cs typeface="Times New Roman"/>
              </a:rPr>
              <a:t>ح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5" dirty="0">
                <a:latin typeface="Times New Roman"/>
                <a:cs typeface="Times New Roman"/>
              </a:rPr>
              <a:t>έ</a:t>
            </a:r>
            <a:r>
              <a:rPr sz="900" b="1" i="1" spc="95" dirty="0">
                <a:latin typeface="Times New Roman"/>
                <a:cs typeface="Times New Roman"/>
              </a:rPr>
              <a:t>Ϯπ</a:t>
            </a:r>
            <a:r>
              <a:rPr sz="900" b="1" i="1" spc="-434" dirty="0">
                <a:latin typeface="Times New Roman"/>
                <a:cs typeface="Times New Roman"/>
              </a:rPr>
              <a:t>ح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85" dirty="0">
                <a:latin typeface="Times New Roman"/>
                <a:cs typeface="Times New Roman"/>
              </a:rPr>
              <a:t>ϝ</a:t>
            </a:r>
            <a:r>
              <a:rPr sz="900" b="1" i="1" spc="-295" dirty="0">
                <a:latin typeface="Times New Roman"/>
                <a:cs typeface="Times New Roman"/>
              </a:rPr>
              <a:t>Ύ</a:t>
            </a:r>
            <a:r>
              <a:rPr sz="900" b="1" i="1" spc="-350" dirty="0">
                <a:latin typeface="Times New Roman"/>
                <a:cs typeface="Times New Roman"/>
              </a:rPr>
              <a:t>ϤϜ</a:t>
            </a:r>
            <a:r>
              <a:rPr sz="900" b="1" i="1" spc="-515" dirty="0">
                <a:latin typeface="Times New Roman"/>
                <a:cs typeface="Times New Roman"/>
              </a:rPr>
              <a:t>ت</a:t>
            </a:r>
            <a:r>
              <a:rPr sz="900" b="1" i="1" spc="-360" dirty="0">
                <a:latin typeface="Times New Roman"/>
                <a:cs typeface="Times New Roman"/>
              </a:rPr>
              <a:t>س</a:t>
            </a:r>
            <a:r>
              <a:rPr sz="900" b="1" i="1" spc="-470" dirty="0">
                <a:latin typeface="Times New Roman"/>
                <a:cs typeface="Times New Roman"/>
              </a:rPr>
              <a:t>ا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490" dirty="0">
                <a:latin typeface="Times New Roman"/>
                <a:cs typeface="Times New Roman"/>
              </a:rPr>
              <a:t>Ϝل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525" dirty="0">
                <a:latin typeface="Times New Roman"/>
                <a:cs typeface="Times New Roman"/>
              </a:rPr>
              <a:t>ر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535" dirty="0">
                <a:latin typeface="Times New Roman"/>
                <a:cs typeface="Times New Roman"/>
              </a:rPr>
              <a:t>م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0" dirty="0">
                <a:latin typeface="Times New Roman"/>
                <a:cs typeface="Times New Roman"/>
              </a:rPr>
              <a:t>ϰ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105" dirty="0">
                <a:latin typeface="Times New Roman"/>
                <a:cs typeface="Times New Roman"/>
              </a:rPr>
              <a:t>·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250" dirty="0">
                <a:latin typeface="Times New Roman"/>
                <a:cs typeface="Times New Roman"/>
              </a:rPr>
              <a:t>Γ</a:t>
            </a:r>
            <a:r>
              <a:rPr sz="900" b="1" i="1" spc="-370" dirty="0">
                <a:latin typeface="Times New Roman"/>
                <a:cs typeface="Times New Roman"/>
              </a:rPr>
              <a:t>Ω</a:t>
            </a:r>
            <a:r>
              <a:rPr sz="900" b="1" i="1" spc="-380" dirty="0">
                <a:latin typeface="Times New Roman"/>
                <a:cs typeface="Times New Roman"/>
              </a:rPr>
              <a:t>Ϯع</a:t>
            </a:r>
            <a:r>
              <a:rPr sz="900" b="1" i="1" spc="-520" dirty="0">
                <a:latin typeface="Times New Roman"/>
                <a:cs typeface="Times New Roman"/>
              </a:rPr>
              <a:t>ل</a:t>
            </a:r>
            <a:r>
              <a:rPr sz="900" b="1" i="1" spc="-480" dirty="0">
                <a:latin typeface="Times New Roman"/>
                <a:cs typeface="Times New Roman"/>
              </a:rPr>
              <a:t>Ύ</a:t>
            </a:r>
            <a:r>
              <a:rPr sz="900" b="1" i="1" spc="-660" dirty="0">
                <a:latin typeface="Times New Roman"/>
                <a:cs typeface="Times New Roman"/>
              </a:rPr>
              <a:t>ب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130" dirty="0">
                <a:latin typeface="Times New Roman"/>
                <a:cs typeface="Times New Roman"/>
              </a:rPr>
              <a:t>Ώ</a:t>
            </a:r>
            <a:r>
              <a:rPr sz="900" b="1" i="1" spc="-415" dirty="0">
                <a:latin typeface="Times New Roman"/>
                <a:cs typeface="Times New Roman"/>
              </a:rPr>
              <a:t>ا</a:t>
            </a:r>
            <a:r>
              <a:rPr sz="900" b="1" i="1" spc="-440" dirty="0">
                <a:latin typeface="Times New Roman"/>
                <a:cs typeface="Times New Roman"/>
              </a:rPr>
              <a:t>ط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spc="-10" dirty="0">
                <a:latin typeface="Times New Roman"/>
                <a:cs typeface="Times New Roman"/>
              </a:rPr>
              <a:t> </a:t>
            </a:r>
            <a:r>
              <a:rPr sz="900" b="1" i="1" spc="-310" dirty="0">
                <a:latin typeface="Times New Roman"/>
                <a:cs typeface="Times New Roman"/>
              </a:rPr>
              <a:t>ϡΎ</a:t>
            </a:r>
            <a:r>
              <a:rPr sz="900" b="1" i="1" spc="-630" dirty="0">
                <a:latin typeface="Times New Roman"/>
                <a:cs typeface="Times New Roman"/>
              </a:rPr>
              <a:t>ق</a:t>
            </a:r>
            <a:r>
              <a:rPr sz="900" b="1" i="1" spc="5" dirty="0">
                <a:latin typeface="Times New Roman"/>
                <a:cs typeface="Times New Roman"/>
              </a:rPr>
              <a:t> </a:t>
            </a:r>
            <a:r>
              <a:rPr sz="900" b="1" i="1" spc="-625" dirty="0">
                <a:latin typeface="Times New Roman"/>
                <a:cs typeface="Times New Roman"/>
              </a:rPr>
              <a:t>،</a:t>
            </a:r>
            <a:r>
              <a:rPr sz="900" b="1" i="1" spc="-10" dirty="0">
                <a:latin typeface="Times New Roman"/>
                <a:cs typeface="Times New Roman"/>
              </a:rPr>
              <a:t> </a:t>
            </a:r>
            <a:r>
              <a:rPr sz="900" b="1" i="1" spc="-475" dirty="0">
                <a:latin typeface="Times New Roman"/>
                <a:cs typeface="Times New Roman"/>
              </a:rPr>
              <a:t>ءΎ</a:t>
            </a:r>
            <a:r>
              <a:rPr sz="900" b="1" i="1" spc="-370" dirty="0">
                <a:latin typeface="Times New Roman"/>
                <a:cs typeface="Times New Roman"/>
              </a:rPr>
              <a:t>Ϙ</a:t>
            </a:r>
            <a:r>
              <a:rPr sz="900" b="1" i="1" spc="-440" dirty="0">
                <a:latin typeface="Times New Roman"/>
                <a:cs typeface="Times New Roman"/>
              </a:rPr>
              <a:t>Ϡ</a:t>
            </a:r>
            <a:r>
              <a:rPr sz="900" b="1" i="1" spc="-695" dirty="0">
                <a:latin typeface="Times New Roman"/>
                <a:cs typeface="Times New Roman"/>
              </a:rPr>
              <a:t>ل</a:t>
            </a:r>
            <a:r>
              <a:rPr sz="900" b="1" i="1" spc="-715" dirty="0">
                <a:latin typeface="Times New Roman"/>
                <a:cs typeface="Times New Roman"/>
              </a:rPr>
              <a:t>΍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330" dirty="0">
                <a:latin typeface="Times New Roman"/>
                <a:cs typeface="Times New Roman"/>
              </a:rPr>
              <a:t>Δ</a:t>
            </a:r>
            <a:r>
              <a:rPr sz="900" b="1" i="1" spc="-535" dirty="0">
                <a:latin typeface="Times New Roman"/>
                <a:cs typeface="Times New Roman"/>
              </a:rPr>
              <a:t>ي</a:t>
            </a:r>
            <a:r>
              <a:rPr sz="900" b="1" i="1" spc="-470" dirty="0">
                <a:latin typeface="Times New Roman"/>
                <a:cs typeface="Times New Roman"/>
              </a:rPr>
              <a:t>Ύ</a:t>
            </a:r>
            <a:r>
              <a:rPr sz="900" b="1" i="1" spc="-480" dirty="0">
                <a:latin typeface="Times New Roman"/>
                <a:cs typeface="Times New Roman"/>
              </a:rPr>
              <a:t>Ϭن</a:t>
            </a:r>
            <a:r>
              <a:rPr sz="900" b="1" i="1" dirty="0">
                <a:latin typeface="Times New Roman"/>
                <a:cs typeface="Times New Roman"/>
              </a:rPr>
              <a:t> </a:t>
            </a:r>
            <a:r>
              <a:rPr sz="900" b="1" i="1" spc="-45" dirty="0">
                <a:latin typeface="Times New Roman"/>
                <a:cs typeface="Times New Roman"/>
              </a:rPr>
              <a:t>Ϊ</a:t>
            </a:r>
            <a:r>
              <a:rPr sz="900" b="1" i="1" spc="-625" dirty="0">
                <a:latin typeface="Times New Roman"/>
                <a:cs typeface="Times New Roman"/>
              </a:rPr>
              <a:t>ع</a:t>
            </a:r>
            <a:r>
              <a:rPr sz="900" b="1" i="1" spc="-630" dirty="0">
                <a:latin typeface="Times New Roman"/>
                <a:cs typeface="Times New Roman"/>
              </a:rPr>
              <a:t>ب</a:t>
            </a:r>
            <a:r>
              <a:rPr sz="900" b="1" i="1" spc="-80" dirty="0">
                <a:latin typeface="Times New Roman"/>
                <a:cs typeface="Times New Roman"/>
              </a:rPr>
              <a:t>ϭ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39874" y="4352802"/>
            <a:ext cx="4877440" cy="2742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Benutzerdefiniert</PresentationFormat>
  <Paragraphs>12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2015-04-12T20:46:25Z</dcterms:created>
  <dcterms:modified xsi:type="dcterms:W3CDTF">2015-04-12T18:46:26Z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