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7556500" cy="10693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2628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5"/>
            <a:ext cx="6806564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7565" y="962975"/>
            <a:ext cx="5306695" cy="3582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85339" marR="2105660" indent="310515">
              <a:lnSpc>
                <a:spcPct val="125200"/>
              </a:lnSpc>
            </a:pPr>
            <a:r>
              <a:rPr sz="1000" b="1" i="1" spc="-25" dirty="0">
                <a:latin typeface="Times New Roman"/>
                <a:cs typeface="Times New Roman"/>
              </a:rPr>
              <a:t>ā</a:t>
            </a:r>
            <a:r>
              <a:rPr sz="1000" b="1" i="1" spc="-40" dirty="0">
                <a:latin typeface="Times New Roman"/>
                <a:cs typeface="Times New Roman"/>
              </a:rPr>
              <a:t>ě</a:t>
            </a:r>
            <a:r>
              <a:rPr sz="1000" b="1" i="1" spc="-110" dirty="0">
                <a:latin typeface="Times New Roman"/>
                <a:cs typeface="Times New Roman"/>
              </a:rPr>
              <a:t>Ï</a:t>
            </a:r>
            <a:r>
              <a:rPr sz="1000" b="1" i="1" spc="-60" dirty="0">
                <a:latin typeface="Times New Roman"/>
                <a:cs typeface="Times New Roman"/>
              </a:rPr>
              <a:t>×</a:t>
            </a:r>
            <a:r>
              <a:rPr sz="1000" b="1" i="1" spc="-40" dirty="0">
                <a:latin typeface="Times New Roman"/>
                <a:cs typeface="Times New Roman"/>
              </a:rPr>
              <a:t>ě</a:t>
            </a:r>
            <a:r>
              <a:rPr sz="1000" b="1" i="1" spc="-44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220" dirty="0">
                <a:latin typeface="Times New Roman"/>
                <a:cs typeface="Times New Roman"/>
              </a:rPr>
              <a:t>ė</a:t>
            </a:r>
            <a:r>
              <a:rPr sz="1000" b="1" i="1" spc="-315" dirty="0">
                <a:latin typeface="Times New Roman"/>
                <a:cs typeface="Times New Roman"/>
              </a:rPr>
              <a:t>Ē</a:t>
            </a:r>
            <a:r>
              <a:rPr sz="1000" b="1" i="1" spc="-120" dirty="0">
                <a:latin typeface="Times New Roman"/>
                <a:cs typeface="Times New Roman"/>
              </a:rPr>
              <a:t> </a:t>
            </a:r>
            <a:r>
              <a:rPr sz="1000" b="1" i="1" spc="-440" dirty="0">
                <a:latin typeface="Times New Roman"/>
                <a:cs typeface="Times New Roman"/>
              </a:rPr>
              <a:t>Å</a:t>
            </a:r>
            <a:r>
              <a:rPr sz="1000" b="1" i="1" spc="-60" dirty="0">
                <a:latin typeface="Times New Roman"/>
                <a:cs typeface="Times New Roman"/>
              </a:rPr>
              <a:t>ģ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400" dirty="0">
                <a:latin typeface="Times New Roman"/>
                <a:cs typeface="Times New Roman"/>
              </a:rPr>
              <a:t>È</a:t>
            </a:r>
            <a:r>
              <a:rPr sz="1000" b="1" i="1" spc="-120" dirty="0">
                <a:latin typeface="Times New Roman"/>
                <a:cs typeface="Times New Roman"/>
              </a:rPr>
              <a:t>ĥ</a:t>
            </a:r>
            <a:r>
              <a:rPr sz="1000" b="1" i="1" spc="160" dirty="0">
                <a:latin typeface="Times New Roman"/>
                <a:cs typeface="Times New Roman"/>
              </a:rPr>
              <a:t>ë</a:t>
            </a:r>
            <a:r>
              <a:rPr sz="1000" b="1" i="1" spc="-229" dirty="0">
                <a:latin typeface="Times New Roman"/>
                <a:cs typeface="Times New Roman"/>
              </a:rPr>
              <a:t>ğ</a:t>
            </a:r>
            <a:r>
              <a:rPr sz="1000" b="1" i="1" spc="-40" dirty="0">
                <a:latin typeface="Times New Roman"/>
                <a:cs typeface="Times New Roman"/>
              </a:rPr>
              <a:t>ě</a:t>
            </a:r>
            <a:r>
              <a:rPr sz="1000" b="1" i="1" spc="-445" dirty="0">
                <a:latin typeface="Times New Roman"/>
                <a:cs typeface="Times New Roman"/>
              </a:rPr>
              <a:t>Ė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340" dirty="0">
                <a:latin typeface="Times New Roman"/>
                <a:cs typeface="Times New Roman"/>
              </a:rPr>
              <a:t>Ê</a:t>
            </a:r>
            <a:r>
              <a:rPr sz="1000" b="1" i="1" spc="-155" dirty="0">
                <a:latin typeface="Times New Roman"/>
                <a:cs typeface="Times New Roman"/>
              </a:rPr>
              <a:t>á</a:t>
            </a:r>
            <a:r>
              <a:rPr sz="1000" b="1" i="1" spc="-120" dirty="0">
                <a:latin typeface="Times New Roman"/>
                <a:cs typeface="Times New Roman"/>
              </a:rPr>
              <a:t>Ī</a:t>
            </a:r>
            <a:r>
              <a:rPr sz="1000" b="1" i="1" spc="-450" dirty="0">
                <a:latin typeface="Times New Roman"/>
                <a:cs typeface="Times New Roman"/>
              </a:rPr>
              <a:t>Å</a:t>
            </a:r>
            <a:r>
              <a:rPr sz="1000" b="1" i="1" spc="-200" dirty="0">
                <a:latin typeface="Times New Roman"/>
                <a:cs typeface="Times New Roman"/>
              </a:rPr>
              <a:t>ăĚ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ĕ</a:t>
            </a:r>
            <a:r>
              <a:rPr sz="1000" b="1" i="1" spc="-165" dirty="0">
                <a:latin typeface="Times New Roman"/>
                <a:cs typeface="Times New Roman"/>
              </a:rPr>
              <a:t>ċÚ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b="1" i="1" spc="-60" dirty="0">
                <a:latin typeface="Times New Roman"/>
                <a:cs typeface="Times New Roman"/>
              </a:rPr>
              <a:t>ę</a:t>
            </a:r>
            <a:r>
              <a:rPr sz="1000" b="1" i="1" spc="-35" dirty="0">
                <a:latin typeface="Times New Roman"/>
                <a:cs typeface="Times New Roman"/>
              </a:rPr>
              <a:t>ī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275" dirty="0">
                <a:latin typeface="Times New Roman"/>
                <a:cs typeface="Times New Roman"/>
              </a:rPr>
              <a:t>ďÎ</a:t>
            </a:r>
            <a:endParaRPr sz="1000">
              <a:latin typeface="Times New Roman"/>
              <a:cs typeface="Times New Roman"/>
            </a:endParaRPr>
          </a:p>
          <a:p>
            <a:pPr marL="17145">
              <a:lnSpc>
                <a:spcPct val="100000"/>
              </a:lnSpc>
              <a:spcBef>
                <a:spcPts val="300"/>
              </a:spcBef>
            </a:pPr>
            <a:r>
              <a:rPr sz="1000" b="1" i="1" spc="-440" dirty="0">
                <a:latin typeface="Times New Roman"/>
                <a:cs typeface="Times New Roman"/>
              </a:rPr>
              <a:t>Å</a:t>
            </a:r>
            <a:r>
              <a:rPr sz="1000" b="1" i="1" spc="-60" dirty="0">
                <a:latin typeface="Times New Roman"/>
                <a:cs typeface="Times New Roman"/>
              </a:rPr>
              <a:t>ģ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400" dirty="0">
                <a:latin typeface="Times New Roman"/>
                <a:cs typeface="Times New Roman"/>
              </a:rPr>
              <a:t>È</a:t>
            </a:r>
            <a:r>
              <a:rPr sz="1000" b="1" i="1" spc="-120" dirty="0">
                <a:latin typeface="Times New Roman"/>
                <a:cs typeface="Times New Roman"/>
              </a:rPr>
              <a:t>ĥ</a:t>
            </a:r>
            <a:r>
              <a:rPr sz="1000" b="1" i="1" spc="160" dirty="0">
                <a:latin typeface="Times New Roman"/>
                <a:cs typeface="Times New Roman"/>
              </a:rPr>
              <a:t>ë</a:t>
            </a:r>
            <a:r>
              <a:rPr sz="1000" b="1" i="1" spc="-229" dirty="0">
                <a:latin typeface="Times New Roman"/>
                <a:cs typeface="Times New Roman"/>
              </a:rPr>
              <a:t>ğ</a:t>
            </a:r>
            <a:r>
              <a:rPr sz="1000" b="1" i="1" spc="-265" dirty="0">
                <a:latin typeface="Times New Roman"/>
                <a:cs typeface="Times New Roman"/>
              </a:rPr>
              <a:t>Ě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05" dirty="0">
                <a:latin typeface="Times New Roman"/>
                <a:cs typeface="Times New Roman"/>
              </a:rPr>
              <a:t> </a:t>
            </a:r>
            <a:r>
              <a:rPr sz="1000" b="1" i="1" spc="-114" dirty="0">
                <a:latin typeface="Times New Roman"/>
                <a:cs typeface="Times New Roman"/>
              </a:rPr>
              <a:t>ĝĚ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25" dirty="0">
                <a:latin typeface="Times New Roman"/>
                <a:cs typeface="Times New Roman"/>
              </a:rPr>
              <a:t> </a:t>
            </a:r>
            <a:r>
              <a:rPr sz="1000" b="1" i="1" spc="15" dirty="0">
                <a:latin typeface="Times New Roman"/>
                <a:cs typeface="Times New Roman"/>
              </a:rPr>
              <a:t>ĝ</a:t>
            </a:r>
            <a:r>
              <a:rPr sz="1000" b="1" i="1" spc="10" dirty="0">
                <a:latin typeface="Times New Roman"/>
                <a:cs typeface="Times New Roman"/>
              </a:rPr>
              <a:t>īăë</a:t>
            </a:r>
            <a:r>
              <a:rPr sz="1000" b="1" i="1" spc="-125" dirty="0">
                <a:latin typeface="Times New Roman"/>
                <a:cs typeface="Times New Roman"/>
              </a:rPr>
              <a:t>Î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10" dirty="0">
                <a:latin typeface="Times New Roman"/>
                <a:cs typeface="Times New Roman"/>
              </a:rPr>
              <a:t> </a:t>
            </a:r>
            <a:r>
              <a:rPr sz="1000" b="1" i="1" spc="-260" dirty="0">
                <a:latin typeface="Times New Roman"/>
                <a:cs typeface="Times New Roman"/>
              </a:rPr>
              <a:t>Ë</a:t>
            </a:r>
            <a:r>
              <a:rPr sz="1000" b="1" i="1" spc="-400" dirty="0">
                <a:latin typeface="Times New Roman"/>
                <a:cs typeface="Times New Roman"/>
              </a:rPr>
              <a:t>È</a:t>
            </a:r>
            <a:r>
              <a:rPr sz="1000" b="1" i="1" spc="-315" dirty="0">
                <a:latin typeface="Times New Roman"/>
                <a:cs typeface="Times New Roman"/>
              </a:rPr>
              <a:t>ÄåĎ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14" dirty="0">
                <a:latin typeface="Times New Roman"/>
                <a:cs typeface="Times New Roman"/>
              </a:rPr>
              <a:t> </a:t>
            </a:r>
            <a:r>
              <a:rPr sz="1000" b="1" i="1" spc="-60" dirty="0">
                <a:latin typeface="Times New Roman"/>
                <a:cs typeface="Times New Roman"/>
              </a:rPr>
              <a:t>ä</a:t>
            </a:r>
            <a:r>
              <a:rPr sz="1000" b="1" i="1" spc="-120" dirty="0">
                <a:latin typeface="Times New Roman"/>
                <a:cs typeface="Times New Roman"/>
              </a:rPr>
              <a:t>ĥ</a:t>
            </a:r>
            <a:r>
              <a:rPr sz="1000" b="1" i="1" spc="5" dirty="0">
                <a:latin typeface="Times New Roman"/>
                <a:cs typeface="Times New Roman"/>
              </a:rPr>
              <a:t>÷</a:t>
            </a:r>
            <a:r>
              <a:rPr sz="1000" b="1" i="1" spc="10" dirty="0">
                <a:latin typeface="Times New Roman"/>
                <a:cs typeface="Times New Roman"/>
              </a:rPr>
              <a:t>Û</a:t>
            </a:r>
            <a:r>
              <a:rPr sz="1000" b="1" i="1" spc="-405" dirty="0">
                <a:latin typeface="Times New Roman"/>
                <a:cs typeface="Times New Roman"/>
              </a:rPr>
              <a:t>È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10" dirty="0">
                <a:latin typeface="Times New Roman"/>
                <a:cs typeface="Times New Roman"/>
              </a:rPr>
              <a:t> </a:t>
            </a:r>
            <a:r>
              <a:rPr sz="1000" b="1" i="1" spc="-340" dirty="0">
                <a:latin typeface="Times New Roman"/>
                <a:cs typeface="Times New Roman"/>
              </a:rPr>
              <a:t>Ê</a:t>
            </a:r>
            <a:r>
              <a:rPr sz="1000" b="1" i="1" spc="-155" dirty="0">
                <a:latin typeface="Times New Roman"/>
                <a:cs typeface="Times New Roman"/>
              </a:rPr>
              <a:t>á</a:t>
            </a:r>
            <a:r>
              <a:rPr sz="1000" b="1" i="1" spc="-120" dirty="0">
                <a:latin typeface="Times New Roman"/>
                <a:cs typeface="Times New Roman"/>
              </a:rPr>
              <a:t>Ī</a:t>
            </a:r>
            <a:r>
              <a:rPr sz="1000" b="1" i="1" spc="-450" dirty="0">
                <a:latin typeface="Times New Roman"/>
                <a:cs typeface="Times New Roman"/>
              </a:rPr>
              <a:t>Å</a:t>
            </a:r>
            <a:r>
              <a:rPr sz="1000" b="1" i="1" spc="-135" dirty="0">
                <a:latin typeface="Times New Roman"/>
                <a:cs typeface="Times New Roman"/>
              </a:rPr>
              <a:t>ă</a:t>
            </a:r>
            <a:r>
              <a:rPr sz="1000" b="1" i="1" spc="-265" dirty="0">
                <a:latin typeface="Times New Roman"/>
                <a:cs typeface="Times New Roman"/>
              </a:rPr>
              <a:t>Ě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20" dirty="0">
                <a:latin typeface="Times New Roman"/>
                <a:cs typeface="Times New Roman"/>
              </a:rPr>
              <a:t> </a:t>
            </a:r>
            <a:r>
              <a:rPr sz="1000" b="1" i="1" spc="5" dirty="0">
                <a:latin typeface="Times New Roman"/>
                <a:cs typeface="Times New Roman"/>
              </a:rPr>
              <a:t>ĕ</a:t>
            </a:r>
            <a:r>
              <a:rPr sz="1000" b="1" i="1" spc="-165" dirty="0">
                <a:latin typeface="Times New Roman"/>
                <a:cs typeface="Times New Roman"/>
              </a:rPr>
              <a:t>ċÚ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10" dirty="0">
                <a:latin typeface="Times New Roman"/>
                <a:cs typeface="Times New Roman"/>
              </a:rPr>
              <a:t> </a:t>
            </a:r>
            <a:r>
              <a:rPr sz="1000" b="1" i="1" spc="-630" dirty="0">
                <a:latin typeface="Times New Roman"/>
                <a:cs typeface="Times New Roman"/>
              </a:rPr>
              <a:t>ـ</a:t>
            </a:r>
            <a:r>
              <a:rPr sz="1000" b="1" i="1" spc="-450" dirty="0">
                <a:latin typeface="Times New Roman"/>
                <a:cs typeface="Times New Roman"/>
              </a:rPr>
              <a:t>Ģ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20" dirty="0">
                <a:latin typeface="Times New Roman"/>
                <a:cs typeface="Times New Roman"/>
              </a:rPr>
              <a:t> </a:t>
            </a:r>
            <a:r>
              <a:rPr sz="1000" b="1" i="1" spc="185" dirty="0">
                <a:latin typeface="Times New Roman"/>
                <a:cs typeface="Times New Roman"/>
              </a:rPr>
              <a:t>˺˽˼</a:t>
            </a:r>
            <a:r>
              <a:rPr sz="1000" b="1" i="1" spc="200" dirty="0">
                <a:latin typeface="Times New Roman"/>
                <a:cs typeface="Times New Roman"/>
              </a:rPr>
              <a:t>˽</a:t>
            </a:r>
            <a:r>
              <a:rPr sz="1000" b="1" i="1" spc="-5" dirty="0">
                <a:latin typeface="Times New Roman"/>
                <a:cs typeface="Times New Roman"/>
              </a:rPr>
              <a:t>/</a:t>
            </a:r>
            <a:r>
              <a:rPr sz="1000" b="1" i="1" spc="225" dirty="0">
                <a:latin typeface="Times New Roman"/>
                <a:cs typeface="Times New Roman"/>
              </a:rPr>
              <a:t>˺˻</a:t>
            </a:r>
            <a:r>
              <a:rPr sz="1000" b="1" i="1" spc="-10" dirty="0">
                <a:latin typeface="Times New Roman"/>
                <a:cs typeface="Times New Roman"/>
              </a:rPr>
              <a:t>/</a:t>
            </a:r>
            <a:r>
              <a:rPr sz="1000" b="1" i="1" spc="140" dirty="0">
                <a:latin typeface="Times New Roman"/>
                <a:cs typeface="Times New Roman"/>
              </a:rPr>
              <a:t>˺6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14" dirty="0">
                <a:latin typeface="Times New Roman"/>
                <a:cs typeface="Times New Roman"/>
              </a:rPr>
              <a:t> </a:t>
            </a:r>
            <a:r>
              <a:rPr sz="1000" b="1" i="1" spc="15" dirty="0">
                <a:latin typeface="Times New Roman"/>
                <a:cs typeface="Times New Roman"/>
              </a:rPr>
              <a:t>ĝ</a:t>
            </a:r>
            <a:r>
              <a:rPr sz="1000" b="1" i="1" spc="10" dirty="0">
                <a:latin typeface="Times New Roman"/>
                <a:cs typeface="Times New Roman"/>
              </a:rPr>
              <a:t>ī</a:t>
            </a:r>
            <a:r>
              <a:rPr sz="1000" b="1" i="1" spc="-229" dirty="0">
                <a:latin typeface="Times New Roman"/>
                <a:cs typeface="Times New Roman"/>
              </a:rPr>
              <a:t>ğ</a:t>
            </a:r>
            <a:r>
              <a:rPr sz="1000" b="1" i="1" spc="-450" dirty="0">
                <a:latin typeface="Times New Roman"/>
                <a:cs typeface="Times New Roman"/>
              </a:rPr>
              <a:t>Ò</a:t>
            </a:r>
            <a:r>
              <a:rPr sz="1000" b="1" i="1" spc="-355" dirty="0">
                <a:latin typeface="Times New Roman"/>
                <a:cs typeface="Times New Roman"/>
              </a:rPr>
              <a:t>Ĳ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14" dirty="0">
                <a:latin typeface="Times New Roman"/>
                <a:cs typeface="Times New Roman"/>
              </a:rPr>
              <a:t> </a:t>
            </a:r>
            <a:r>
              <a:rPr sz="1000" b="1" i="1" spc="-145" dirty="0">
                <a:latin typeface="Times New Roman"/>
                <a:cs typeface="Times New Roman"/>
              </a:rPr>
              <a:t>Ø</a:t>
            </a:r>
            <a:r>
              <a:rPr sz="1000" b="1" i="1" spc="-450" dirty="0">
                <a:latin typeface="Times New Roman"/>
                <a:cs typeface="Times New Roman"/>
              </a:rPr>
              <a:t>Å</a:t>
            </a:r>
            <a:r>
              <a:rPr sz="1000" b="1" i="1" spc="-400" dirty="0">
                <a:latin typeface="Times New Roman"/>
                <a:cs typeface="Times New Roman"/>
              </a:rPr>
              <a:t>É</a:t>
            </a:r>
            <a:r>
              <a:rPr sz="1000" b="1" i="1" spc="265" dirty="0">
                <a:latin typeface="Times New Roman"/>
                <a:cs typeface="Times New Roman"/>
              </a:rPr>
              <a:t>ò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14" dirty="0">
                <a:latin typeface="Times New Roman"/>
                <a:cs typeface="Times New Roman"/>
              </a:rPr>
              <a:t> </a:t>
            </a:r>
            <a:r>
              <a:rPr sz="1000" b="1" i="1" spc="-25" dirty="0">
                <a:latin typeface="Times New Roman"/>
                <a:cs typeface="Times New Roman"/>
              </a:rPr>
              <a:t>ā</a:t>
            </a:r>
            <a:r>
              <a:rPr sz="1000" b="1" i="1" spc="-40" dirty="0">
                <a:latin typeface="Times New Roman"/>
                <a:cs typeface="Times New Roman"/>
              </a:rPr>
              <a:t>ě</a:t>
            </a:r>
            <a:r>
              <a:rPr sz="1000" b="1" i="1" spc="-120" dirty="0">
                <a:latin typeface="Times New Roman"/>
                <a:cs typeface="Times New Roman"/>
              </a:rPr>
              <a:t>Ï</a:t>
            </a:r>
            <a:r>
              <a:rPr sz="1000" b="1" i="1" spc="-60" dirty="0">
                <a:latin typeface="Times New Roman"/>
                <a:cs typeface="Times New Roman"/>
              </a:rPr>
              <a:t>×</a:t>
            </a:r>
            <a:r>
              <a:rPr sz="1000" b="1" i="1" spc="-40" dirty="0">
                <a:latin typeface="Times New Roman"/>
                <a:cs typeface="Times New Roman"/>
              </a:rPr>
              <a:t>ě</a:t>
            </a:r>
            <a:r>
              <a:rPr sz="1000" b="1" i="1" spc="-44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05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220" dirty="0">
                <a:latin typeface="Times New Roman"/>
                <a:cs typeface="Times New Roman"/>
              </a:rPr>
              <a:t>ė</a:t>
            </a:r>
            <a:r>
              <a:rPr sz="1000" b="1" i="1" spc="-245" dirty="0">
                <a:latin typeface="Times New Roman"/>
                <a:cs typeface="Times New Roman"/>
              </a:rPr>
              <a:t>ēÈ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05" dirty="0">
                <a:latin typeface="Times New Roman"/>
                <a:cs typeface="Times New Roman"/>
              </a:rPr>
              <a:t> </a:t>
            </a:r>
            <a:r>
              <a:rPr sz="1000" b="1" i="1" spc="-260" dirty="0">
                <a:latin typeface="Times New Roman"/>
                <a:cs typeface="Times New Roman"/>
              </a:rPr>
              <a:t>Ë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400" dirty="0">
                <a:latin typeface="Times New Roman"/>
                <a:cs typeface="Times New Roman"/>
              </a:rPr>
              <a:t>È</a:t>
            </a:r>
            <a:r>
              <a:rPr sz="1000" b="1" i="1" spc="-30" dirty="0">
                <a:latin typeface="Times New Roman"/>
                <a:cs typeface="Times New Roman"/>
              </a:rPr>
              <a:t>ĳ</a:t>
            </a:r>
            <a:r>
              <a:rPr sz="1000" b="1" i="1" spc="-35" dirty="0">
                <a:latin typeface="Times New Roman"/>
                <a:cs typeface="Times New Roman"/>
              </a:rPr>
              <a:t>û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05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35" dirty="0">
                <a:latin typeface="Times New Roman"/>
                <a:cs typeface="Times New Roman"/>
              </a:rPr>
              <a:t>û</a:t>
            </a:r>
            <a:r>
              <a:rPr sz="1000" b="1" i="1" spc="330" dirty="0">
                <a:latin typeface="Times New Roman"/>
                <a:cs typeface="Times New Roman"/>
              </a:rPr>
              <a:t>ï</a:t>
            </a:r>
            <a:r>
              <a:rPr sz="1000" b="1" i="1" spc="-450" dirty="0">
                <a:latin typeface="Times New Roman"/>
                <a:cs typeface="Times New Roman"/>
              </a:rPr>
              <a:t>Ğ</a:t>
            </a:r>
            <a:r>
              <a:rPr sz="1000" b="1" i="1" spc="85" dirty="0">
                <a:latin typeface="Times New Roman"/>
                <a:cs typeface="Times New Roman"/>
              </a:rPr>
              <a:t>Į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14" dirty="0">
                <a:latin typeface="Times New Roman"/>
                <a:cs typeface="Times New Roman"/>
              </a:rPr>
              <a:t> </a:t>
            </a:r>
            <a:r>
              <a:rPr sz="1000" b="1" i="1" spc="-260" dirty="0">
                <a:latin typeface="Times New Roman"/>
                <a:cs typeface="Times New Roman"/>
              </a:rPr>
              <a:t>Ë</a:t>
            </a:r>
            <a:r>
              <a:rPr sz="1000" b="1" i="1" spc="-229" dirty="0">
                <a:latin typeface="Times New Roman"/>
                <a:cs typeface="Times New Roman"/>
              </a:rPr>
              <a:t>ğ</a:t>
            </a:r>
            <a:r>
              <a:rPr sz="1000" b="1" i="1" spc="-60" dirty="0">
                <a:latin typeface="Times New Roman"/>
                <a:cs typeface="Times New Roman"/>
              </a:rPr>
              <a:t>×</a:t>
            </a:r>
            <a:r>
              <a:rPr sz="1000" b="1" i="1" spc="-445" dirty="0">
                <a:latin typeface="Times New Roman"/>
                <a:cs typeface="Times New Roman"/>
              </a:rPr>
              <a:t>Ė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10" dirty="0">
                <a:latin typeface="Times New Roman"/>
                <a:cs typeface="Times New Roman"/>
              </a:rPr>
              <a:t> </a:t>
            </a:r>
            <a:r>
              <a:rPr sz="1000" b="1" i="1" dirty="0">
                <a:latin typeface="Times New Roman"/>
                <a:cs typeface="Times New Roman"/>
              </a:rPr>
              <a:t>Í</a:t>
            </a:r>
            <a:r>
              <a:rPr sz="1000" b="1" i="1" spc="-5" dirty="0">
                <a:latin typeface="Times New Roman"/>
                <a:cs typeface="Times New Roman"/>
              </a:rPr>
              <a:t>Ě</a:t>
            </a:r>
            <a:r>
              <a:rPr sz="1000" b="1" i="1" spc="-440" dirty="0">
                <a:latin typeface="Times New Roman"/>
                <a:cs typeface="Times New Roman"/>
              </a:rPr>
              <a:t>Å</a:t>
            </a:r>
            <a:r>
              <a:rPr sz="1000" b="1" i="1" spc="-425" dirty="0">
                <a:latin typeface="Times New Roman"/>
                <a:cs typeface="Times New Roman"/>
              </a:rPr>
              <a:t>Ď</a:t>
            </a:r>
            <a:r>
              <a:rPr sz="1000" b="1" i="1" spc="-85" dirty="0">
                <a:latin typeface="Times New Roman"/>
                <a:cs typeface="Times New Roman"/>
              </a:rPr>
              <a:t>º</a:t>
            </a:r>
            <a:endParaRPr sz="1000">
              <a:latin typeface="Times New Roman"/>
              <a:cs typeface="Times New Roman"/>
            </a:endParaRPr>
          </a:p>
          <a:p>
            <a:pPr marL="17145" marR="5080" indent="4929505">
              <a:lnSpc>
                <a:spcPct val="125000"/>
              </a:lnSpc>
            </a:pPr>
            <a:r>
              <a:rPr sz="1000" b="1" i="1" spc="0" dirty="0">
                <a:latin typeface="Times New Roman"/>
                <a:cs typeface="Times New Roman"/>
              </a:rPr>
              <a:t>.</a:t>
            </a:r>
            <a:r>
              <a:rPr sz="1000" b="1" i="1" spc="-450" dirty="0">
                <a:latin typeface="Times New Roman"/>
                <a:cs typeface="Times New Roman"/>
              </a:rPr>
              <a:t>Å</a:t>
            </a:r>
            <a:r>
              <a:rPr sz="1000" b="1" i="1" spc="-60" dirty="0">
                <a:latin typeface="Times New Roman"/>
                <a:cs typeface="Times New Roman"/>
              </a:rPr>
              <a:t>ģ</a:t>
            </a:r>
            <a:r>
              <a:rPr sz="1000" b="1" i="1" spc="-390" dirty="0">
                <a:latin typeface="Times New Roman"/>
                <a:cs typeface="Times New Roman"/>
              </a:rPr>
              <a:t>È</a:t>
            </a:r>
            <a:r>
              <a:rPr sz="1000" b="1" i="1" dirty="0">
                <a:latin typeface="Times New Roman"/>
                <a:cs typeface="Times New Roman"/>
              </a:rPr>
              <a:t>ĳ</a:t>
            </a:r>
            <a:r>
              <a:rPr sz="1000" b="1" i="1" spc="-5" dirty="0">
                <a:latin typeface="Times New Roman"/>
                <a:cs typeface="Times New Roman"/>
              </a:rPr>
              <a:t>ø</a:t>
            </a:r>
            <a:r>
              <a:rPr sz="1000" b="1" i="1" spc="-335" dirty="0">
                <a:latin typeface="Times New Roman"/>
                <a:cs typeface="Times New Roman"/>
              </a:rPr>
              <a:t>Ĥ</a:t>
            </a:r>
            <a:r>
              <a:rPr sz="1000" b="1" i="1" spc="-110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0" dirty="0">
                <a:latin typeface="Times New Roman"/>
                <a:cs typeface="Times New Roman"/>
              </a:rPr>
              <a:t>ī</a:t>
            </a:r>
            <a:r>
              <a:rPr sz="1000" b="1" i="1" spc="-220" dirty="0">
                <a:latin typeface="Times New Roman"/>
                <a:cs typeface="Times New Roman"/>
              </a:rPr>
              <a:t>ė</a:t>
            </a:r>
            <a:r>
              <a:rPr sz="1000" b="1" i="1" spc="-210" dirty="0">
                <a:latin typeface="Times New Roman"/>
                <a:cs typeface="Times New Roman"/>
              </a:rPr>
              <a:t>ē</a:t>
            </a:r>
            <a:r>
              <a:rPr sz="1000" b="1" i="1" spc="-32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50" dirty="0">
                <a:latin typeface="Times New Roman"/>
                <a:cs typeface="Times New Roman"/>
              </a:rPr>
              <a:t> </a:t>
            </a:r>
            <a:r>
              <a:rPr sz="1000" b="1" i="1" spc="-170" dirty="0">
                <a:latin typeface="Times New Roman"/>
                <a:cs typeface="Times New Roman"/>
              </a:rPr>
              <a:t>á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40" dirty="0">
                <a:latin typeface="Times New Roman"/>
                <a:cs typeface="Times New Roman"/>
              </a:rPr>
              <a:t>ě</a:t>
            </a:r>
            <a:r>
              <a:rPr sz="1000" b="1" i="1" spc="-135" dirty="0">
                <a:latin typeface="Times New Roman"/>
                <a:cs typeface="Times New Roman"/>
              </a:rPr>
              <a:t>Ă</a:t>
            </a:r>
            <a:r>
              <a:rPr sz="1000" b="1" i="1" spc="40" dirty="0">
                <a:latin typeface="Times New Roman"/>
                <a:cs typeface="Times New Roman"/>
              </a:rPr>
              <a:t> </a:t>
            </a:r>
            <a:r>
              <a:rPr sz="1000" b="1" i="1" spc="615" dirty="0">
                <a:latin typeface="Times New Roman"/>
                <a:cs typeface="Times New Roman"/>
              </a:rPr>
              <a:t>í</a:t>
            </a:r>
            <a:r>
              <a:rPr sz="1000" b="1" i="1" spc="-250" dirty="0">
                <a:latin typeface="Times New Roman"/>
                <a:cs typeface="Times New Roman"/>
              </a:rPr>
              <a:t>Ģ</a:t>
            </a:r>
            <a:r>
              <a:rPr sz="1000" b="1" i="1" spc="-165" dirty="0">
                <a:latin typeface="Times New Roman"/>
                <a:cs typeface="Times New Roman"/>
              </a:rPr>
              <a:t>á</a:t>
            </a:r>
            <a:r>
              <a:rPr sz="1000" b="1" i="1" spc="-44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40" dirty="0">
                <a:latin typeface="Times New Roman"/>
                <a:cs typeface="Times New Roman"/>
              </a:rPr>
              <a:t> </a:t>
            </a:r>
            <a:r>
              <a:rPr sz="1000" b="1" i="1" spc="-155" dirty="0">
                <a:latin typeface="Times New Roman"/>
                <a:cs typeface="Times New Roman"/>
              </a:rPr>
              <a:t>á</a:t>
            </a:r>
            <a:r>
              <a:rPr sz="1000" b="1" i="1" spc="-40" dirty="0">
                <a:latin typeface="Times New Roman"/>
                <a:cs typeface="Times New Roman"/>
              </a:rPr>
              <a:t>ě</a:t>
            </a:r>
            <a:r>
              <a:rPr sz="1000" b="1" i="1" spc="-200" dirty="0">
                <a:latin typeface="Times New Roman"/>
                <a:cs typeface="Times New Roman"/>
              </a:rPr>
              <a:t>Ú</a:t>
            </a:r>
            <a:r>
              <a:rPr sz="1000" b="1" i="1" spc="-85" dirty="0">
                <a:latin typeface="Times New Roman"/>
                <a:cs typeface="Times New Roman"/>
              </a:rPr>
              <a:t>º</a:t>
            </a:r>
            <a:r>
              <a:rPr sz="1000" b="1" i="1" spc="40" dirty="0">
                <a:latin typeface="Times New Roman"/>
                <a:cs typeface="Times New Roman"/>
              </a:rPr>
              <a:t> </a:t>
            </a:r>
            <a:r>
              <a:rPr sz="1000" b="1" i="1" spc="-185" dirty="0">
                <a:latin typeface="Times New Roman"/>
                <a:cs typeface="Times New Roman"/>
              </a:rPr>
              <a:t>ĝÈ</a:t>
            </a:r>
            <a:r>
              <a:rPr sz="1000" b="1" i="1" spc="40" dirty="0">
                <a:latin typeface="Times New Roman"/>
                <a:cs typeface="Times New Roman"/>
              </a:rPr>
              <a:t> </a:t>
            </a:r>
            <a:r>
              <a:rPr sz="1000" b="1" i="1" spc="-160" dirty="0">
                <a:latin typeface="Times New Roman"/>
                <a:cs typeface="Times New Roman"/>
              </a:rPr>
              <a:t>ه</a:t>
            </a:r>
            <a:r>
              <a:rPr sz="1000" b="1" i="1" spc="50" dirty="0">
                <a:latin typeface="Times New Roman"/>
                <a:cs typeface="Times New Roman"/>
              </a:rPr>
              <a:t> </a:t>
            </a:r>
            <a:r>
              <a:rPr sz="1000" b="1" i="1" spc="-170" dirty="0">
                <a:latin typeface="Times New Roman"/>
                <a:cs typeface="Times New Roman"/>
              </a:rPr>
              <a:t>á</a:t>
            </a:r>
            <a:r>
              <a:rPr sz="1000" b="1" i="1" spc="-400" dirty="0">
                <a:latin typeface="Times New Roman"/>
                <a:cs typeface="Times New Roman"/>
              </a:rPr>
              <a:t>É</a:t>
            </a:r>
            <a:r>
              <a:rPr sz="1000" b="1" i="1" spc="-135" dirty="0">
                <a:latin typeface="Times New Roman"/>
                <a:cs typeface="Times New Roman"/>
              </a:rPr>
              <a:t>Ă</a:t>
            </a:r>
            <a:r>
              <a:rPr sz="1000" b="1" i="1" spc="40" dirty="0">
                <a:latin typeface="Times New Roman"/>
                <a:cs typeface="Times New Roman"/>
              </a:rPr>
              <a:t> </a:t>
            </a:r>
            <a:r>
              <a:rPr sz="1000" b="1" i="1" spc="-85" dirty="0">
                <a:latin typeface="Times New Roman"/>
                <a:cs typeface="Times New Roman"/>
              </a:rPr>
              <a:t>ä</a:t>
            </a:r>
            <a:r>
              <a:rPr sz="1000" b="1" i="1" spc="-100" dirty="0">
                <a:latin typeface="Times New Roman"/>
                <a:cs typeface="Times New Roman"/>
              </a:rPr>
              <a:t>ĥ</a:t>
            </a:r>
            <a:r>
              <a:rPr sz="1000" b="1" i="1" spc="-120" dirty="0">
                <a:latin typeface="Times New Roman"/>
                <a:cs typeface="Times New Roman"/>
              </a:rPr>
              <a:t>Ï</a:t>
            </a:r>
            <a:r>
              <a:rPr sz="1000" b="1" i="1" spc="-275" dirty="0">
                <a:latin typeface="Times New Roman"/>
                <a:cs typeface="Times New Roman"/>
              </a:rPr>
              <a:t>Ē</a:t>
            </a:r>
            <a:r>
              <a:rPr sz="1000" b="1" i="1" spc="-200" dirty="0">
                <a:latin typeface="Times New Roman"/>
                <a:cs typeface="Times New Roman"/>
              </a:rPr>
              <a:t>á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50" dirty="0">
                <a:latin typeface="Times New Roman"/>
                <a:cs typeface="Times New Roman"/>
              </a:rPr>
              <a:t> </a:t>
            </a:r>
            <a:r>
              <a:rPr sz="1000" b="1" i="1" spc="-340" dirty="0">
                <a:latin typeface="Times New Roman"/>
                <a:cs typeface="Times New Roman"/>
              </a:rPr>
              <a:t>Ê</a:t>
            </a:r>
            <a:r>
              <a:rPr sz="1000" b="1" i="1" spc="-170" dirty="0">
                <a:latin typeface="Times New Roman"/>
                <a:cs typeface="Times New Roman"/>
              </a:rPr>
              <a:t>à</a:t>
            </a:r>
            <a:r>
              <a:rPr sz="1000" b="1" i="1" spc="-440" dirty="0">
                <a:latin typeface="Times New Roman"/>
                <a:cs typeface="Times New Roman"/>
              </a:rPr>
              <a:t>Å</a:t>
            </a:r>
            <a:r>
              <a:rPr sz="1000" b="1" i="1" spc="5" dirty="0">
                <a:latin typeface="Times New Roman"/>
                <a:cs typeface="Times New Roman"/>
              </a:rPr>
              <a:t>ăê</a:t>
            </a:r>
            <a:r>
              <a:rPr sz="1000" b="1" i="1" spc="45" dirty="0">
                <a:latin typeface="Times New Roman"/>
                <a:cs typeface="Times New Roman"/>
              </a:rPr>
              <a:t> </a:t>
            </a:r>
            <a:r>
              <a:rPr sz="1000" b="1" i="1" spc="-175" dirty="0">
                <a:latin typeface="Times New Roman"/>
                <a:cs typeface="Times New Roman"/>
              </a:rPr>
              <a:t>Ù</a:t>
            </a:r>
            <a:r>
              <a:rPr sz="1000" b="1" i="1" spc="-110" dirty="0">
                <a:latin typeface="Times New Roman"/>
                <a:cs typeface="Times New Roman"/>
              </a:rPr>
              <a:t>Ï</a:t>
            </a:r>
            <a:r>
              <a:rPr sz="1000" b="1" i="1" spc="-120" dirty="0">
                <a:latin typeface="Times New Roman"/>
                <a:cs typeface="Times New Roman"/>
              </a:rPr>
              <a:t>Ï</a:t>
            </a:r>
            <a:r>
              <a:rPr sz="1000" b="1" i="1" spc="-375" dirty="0">
                <a:latin typeface="Times New Roman"/>
                <a:cs typeface="Times New Roman"/>
              </a:rPr>
              <a:t>Ċ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40" dirty="0">
                <a:latin typeface="Times New Roman"/>
                <a:cs typeface="Times New Roman"/>
              </a:rPr>
              <a:t> </a:t>
            </a:r>
            <a:r>
              <a:rPr sz="1000" b="1" i="1" spc="-275" dirty="0">
                <a:latin typeface="Times New Roman"/>
                <a:cs typeface="Times New Roman"/>
              </a:rPr>
              <a:t>ęÒ</a:t>
            </a:r>
            <a:r>
              <a:rPr sz="1000" b="1" i="1" spc="45" dirty="0">
                <a:latin typeface="Times New Roman"/>
                <a:cs typeface="Times New Roman"/>
              </a:rPr>
              <a:t> </a:t>
            </a:r>
            <a:r>
              <a:rPr sz="1000" b="1" i="1" spc="-690" dirty="0">
                <a:latin typeface="Times New Roman"/>
                <a:cs typeface="Times New Roman"/>
              </a:rPr>
              <a:t>،</a:t>
            </a:r>
            <a:r>
              <a:rPr sz="1000" b="1" i="1" spc="30" dirty="0">
                <a:latin typeface="Times New Roman"/>
                <a:cs typeface="Times New Roman"/>
              </a:rPr>
              <a:t> </a:t>
            </a:r>
            <a:r>
              <a:rPr sz="1000" b="1" i="1" spc="254" dirty="0">
                <a:latin typeface="Times New Roman"/>
                <a:cs typeface="Times New Roman"/>
              </a:rPr>
              <a:t>Ĩ</a:t>
            </a:r>
            <a:r>
              <a:rPr sz="1000" b="1" i="1" spc="-200" dirty="0">
                <a:latin typeface="Times New Roman"/>
                <a:cs typeface="Times New Roman"/>
              </a:rPr>
              <a:t>å</a:t>
            </a:r>
            <a:r>
              <a:rPr sz="1000" b="1" i="1" spc="-265" dirty="0">
                <a:latin typeface="Times New Roman"/>
                <a:cs typeface="Times New Roman"/>
              </a:rPr>
              <a:t>É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95" dirty="0">
                <a:latin typeface="Times New Roman"/>
                <a:cs typeface="Times New Roman"/>
              </a:rPr>
              <a:t>÷</a:t>
            </a:r>
            <a:r>
              <a:rPr sz="1000" b="1" i="1" spc="75" dirty="0">
                <a:latin typeface="Times New Roman"/>
                <a:cs typeface="Times New Roman"/>
              </a:rPr>
              <a:t>ě</a:t>
            </a:r>
            <a:r>
              <a:rPr sz="1000" b="1" i="1" spc="-44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40" dirty="0">
                <a:latin typeface="Times New Roman"/>
                <a:cs typeface="Times New Roman"/>
              </a:rPr>
              <a:t> </a:t>
            </a:r>
            <a:r>
              <a:rPr sz="1000" b="1" i="1" spc="-155" dirty="0">
                <a:latin typeface="Times New Roman"/>
                <a:cs typeface="Times New Roman"/>
              </a:rPr>
              <a:t>á</a:t>
            </a:r>
            <a:r>
              <a:rPr sz="1000" b="1" i="1" spc="330" dirty="0">
                <a:latin typeface="Times New Roman"/>
                <a:cs typeface="Times New Roman"/>
              </a:rPr>
              <a:t>î</a:t>
            </a:r>
            <a:r>
              <a:rPr sz="1000" b="1" i="1" spc="-265" dirty="0">
                <a:latin typeface="Times New Roman"/>
                <a:cs typeface="Times New Roman"/>
              </a:rPr>
              <a:t>Ää</a:t>
            </a:r>
            <a:r>
              <a:rPr sz="1000" b="1" i="1" spc="40" dirty="0">
                <a:latin typeface="Times New Roman"/>
                <a:cs typeface="Times New Roman"/>
              </a:rPr>
              <a:t> </a:t>
            </a:r>
            <a:r>
              <a:rPr sz="1000" b="1" i="1" spc="-235" dirty="0">
                <a:latin typeface="Times New Roman"/>
                <a:cs typeface="Times New Roman"/>
              </a:rPr>
              <a:t>Ç</a:t>
            </a:r>
            <a:r>
              <a:rPr sz="1000" b="1" i="1" spc="-240" dirty="0">
                <a:latin typeface="Times New Roman"/>
                <a:cs typeface="Times New Roman"/>
              </a:rPr>
              <a:t>Ė</a:t>
            </a:r>
            <a:r>
              <a:rPr sz="1000" b="1" i="1" spc="-440" dirty="0">
                <a:latin typeface="Times New Roman"/>
                <a:cs typeface="Times New Roman"/>
              </a:rPr>
              <a:t>Å</a:t>
            </a:r>
            <a:r>
              <a:rPr sz="1000" b="1" i="1" spc="-45" dirty="0">
                <a:latin typeface="Times New Roman"/>
                <a:cs typeface="Times New Roman"/>
              </a:rPr>
              <a:t>û</a:t>
            </a:r>
            <a:r>
              <a:rPr sz="1000" b="1" i="1" spc="-44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35" dirty="0">
                <a:latin typeface="Times New Roman"/>
                <a:cs typeface="Times New Roman"/>
              </a:rPr>
              <a:t> </a:t>
            </a:r>
            <a:r>
              <a:rPr sz="1000" b="1" i="1" spc="-450" dirty="0">
                <a:latin typeface="Times New Roman"/>
                <a:cs typeface="Times New Roman"/>
              </a:rPr>
              <a:t>Å</a:t>
            </a:r>
            <a:r>
              <a:rPr sz="1000" b="1" i="1" spc="-135" dirty="0">
                <a:latin typeface="Times New Roman"/>
                <a:cs typeface="Times New Roman"/>
              </a:rPr>
              <a:t>ĢĳÎ</a:t>
            </a:r>
            <a:r>
              <a:rPr sz="1000" b="1" i="1" spc="55" dirty="0">
                <a:latin typeface="Times New Roman"/>
                <a:cs typeface="Times New Roman"/>
              </a:rPr>
              <a:t> </a:t>
            </a:r>
            <a:r>
              <a:rPr sz="1000" b="1" i="1" spc="-60" dirty="0">
                <a:latin typeface="Times New Roman"/>
                <a:cs typeface="Times New Roman"/>
              </a:rPr>
              <a:t>ę</a:t>
            </a:r>
            <a:r>
              <a:rPr sz="1000" b="1" i="1" spc="-35" dirty="0">
                <a:latin typeface="Times New Roman"/>
                <a:cs typeface="Times New Roman"/>
              </a:rPr>
              <a:t>ī</a:t>
            </a:r>
            <a:r>
              <a:rPr sz="1000" b="1" i="1" spc="-114" dirty="0">
                <a:latin typeface="Times New Roman"/>
                <a:cs typeface="Times New Roman"/>
              </a:rPr>
              <a:t>ē</a:t>
            </a:r>
            <a:r>
              <a:rPr sz="1000" b="1" i="1" spc="-190" dirty="0">
                <a:latin typeface="Times New Roman"/>
                <a:cs typeface="Times New Roman"/>
              </a:rPr>
              <a:t>Û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50" dirty="0">
                <a:latin typeface="Times New Roman"/>
                <a:cs typeface="Times New Roman"/>
              </a:rPr>
              <a:t> </a:t>
            </a:r>
            <a:r>
              <a:rPr sz="1000" b="1" i="1" spc="-195" dirty="0">
                <a:latin typeface="Times New Roman"/>
                <a:cs typeface="Times New Roman"/>
              </a:rPr>
              <a:t>åĒ</a:t>
            </a:r>
            <a:r>
              <a:rPr sz="1000" b="1" i="1" spc="-170" dirty="0">
                <a:latin typeface="Times New Roman"/>
                <a:cs typeface="Times New Roman"/>
              </a:rPr>
              <a:t>ã</a:t>
            </a:r>
            <a:r>
              <a:rPr sz="1000" b="1" i="1" spc="-44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50" dirty="0">
                <a:latin typeface="Times New Roman"/>
                <a:cs typeface="Times New Roman"/>
              </a:rPr>
              <a:t> </a:t>
            </a:r>
            <a:r>
              <a:rPr sz="1000" b="1" i="1" spc="-114" dirty="0">
                <a:latin typeface="Times New Roman"/>
                <a:cs typeface="Times New Roman"/>
              </a:rPr>
              <a:t>ĝĚ</a:t>
            </a:r>
            <a:r>
              <a:rPr sz="1000" b="1" i="1" spc="30" dirty="0">
                <a:latin typeface="Times New Roman"/>
                <a:cs typeface="Times New Roman"/>
              </a:rPr>
              <a:t> </a:t>
            </a:r>
            <a:r>
              <a:rPr sz="1000" b="1" i="1" spc="265" dirty="0">
                <a:latin typeface="Times New Roman"/>
                <a:cs typeface="Times New Roman"/>
              </a:rPr>
              <a:t>Ì</a:t>
            </a:r>
            <a:r>
              <a:rPr sz="1000" b="1" i="1" spc="-450" dirty="0">
                <a:latin typeface="Times New Roman"/>
                <a:cs typeface="Times New Roman"/>
              </a:rPr>
              <a:t>Å</a:t>
            </a:r>
            <a:r>
              <a:rPr sz="1000" b="1" i="1" spc="-120" dirty="0">
                <a:latin typeface="Times New Roman"/>
                <a:cs typeface="Times New Roman"/>
              </a:rPr>
              <a:t>Ī</a:t>
            </a:r>
            <a:r>
              <a:rPr sz="1000" b="1" i="1" spc="-229" dirty="0">
                <a:latin typeface="Times New Roman"/>
                <a:cs typeface="Times New Roman"/>
              </a:rPr>
              <a:t>¹È</a:t>
            </a:r>
            <a:r>
              <a:rPr sz="1000" b="1" i="1" spc="45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ĕ</a:t>
            </a:r>
            <a:r>
              <a:rPr sz="1000" b="1" i="1" spc="-125" dirty="0">
                <a:latin typeface="Times New Roman"/>
                <a:cs typeface="Times New Roman"/>
              </a:rPr>
              <a:t>ċ</a:t>
            </a:r>
            <a:r>
              <a:rPr sz="1000" b="1" i="1" spc="-210" dirty="0">
                <a:latin typeface="Times New Roman"/>
                <a:cs typeface="Times New Roman"/>
              </a:rPr>
              <a:t>Û</a:t>
            </a:r>
            <a:r>
              <a:rPr sz="1000" b="1" i="1" spc="-44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50" dirty="0">
                <a:latin typeface="Times New Roman"/>
                <a:cs typeface="Times New Roman"/>
              </a:rPr>
              <a:t> </a:t>
            </a:r>
            <a:r>
              <a:rPr sz="1000" b="1" i="1" spc="-95" dirty="0">
                <a:latin typeface="Times New Roman"/>
                <a:cs typeface="Times New Roman"/>
              </a:rPr>
              <a:t>º</a:t>
            </a:r>
            <a:r>
              <a:rPr sz="1000" b="1" i="1" spc="-165" dirty="0">
                <a:latin typeface="Times New Roman"/>
                <a:cs typeface="Times New Roman"/>
              </a:rPr>
              <a:t>á</a:t>
            </a:r>
            <a:r>
              <a:rPr sz="1000" b="1" i="1" spc="-405" dirty="0">
                <a:latin typeface="Times New Roman"/>
                <a:cs typeface="Times New Roman"/>
              </a:rPr>
              <a:t>È</a:t>
            </a:r>
            <a:r>
              <a:rPr sz="1000" b="1" i="1" spc="40" dirty="0">
                <a:latin typeface="Times New Roman"/>
                <a:cs typeface="Times New Roman"/>
              </a:rPr>
              <a:t> </a:t>
            </a:r>
            <a:r>
              <a:rPr sz="1000" b="1" i="1" spc="-170" dirty="0">
                <a:latin typeface="Times New Roman"/>
                <a:cs typeface="Times New Roman"/>
              </a:rPr>
              <a:t>á</a:t>
            </a:r>
            <a:r>
              <a:rPr sz="1000" b="1" i="1" spc="-420" dirty="0">
                <a:latin typeface="Times New Roman"/>
                <a:cs typeface="Times New Roman"/>
              </a:rPr>
              <a:t>ď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335" dirty="0">
                <a:latin typeface="Times New Roman"/>
                <a:cs typeface="Times New Roman"/>
              </a:rPr>
              <a:t>Ĥ</a:t>
            </a:r>
            <a:endParaRPr sz="1000">
              <a:latin typeface="Times New Roman"/>
              <a:cs typeface="Times New Roman"/>
            </a:endParaRPr>
          </a:p>
          <a:p>
            <a:pPr marL="2780665">
              <a:lnSpc>
                <a:spcPct val="100000"/>
              </a:lnSpc>
              <a:spcBef>
                <a:spcPts val="300"/>
              </a:spcBef>
            </a:pPr>
            <a:r>
              <a:rPr sz="1000" b="1" i="1" spc="-5" dirty="0">
                <a:latin typeface="Times New Roman"/>
                <a:cs typeface="Times New Roman"/>
              </a:rPr>
              <a:t>.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95" dirty="0">
                <a:latin typeface="Times New Roman"/>
                <a:cs typeface="Times New Roman"/>
              </a:rPr>
              <a:t>ġ</a:t>
            </a:r>
            <a:r>
              <a:rPr sz="1000" b="1" i="1" spc="-220" dirty="0">
                <a:latin typeface="Times New Roman"/>
                <a:cs typeface="Times New Roman"/>
              </a:rPr>
              <a:t>ė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25" dirty="0">
                <a:latin typeface="Times New Roman"/>
                <a:cs typeface="Times New Roman"/>
              </a:rPr>
              <a:t>ó</a:t>
            </a:r>
            <a:r>
              <a:rPr sz="1000" b="1" i="1" spc="40" dirty="0">
                <a:latin typeface="Times New Roman"/>
                <a:cs typeface="Times New Roman"/>
              </a:rPr>
              <a:t>Û</a:t>
            </a:r>
            <a:r>
              <a:rPr sz="1000" b="1" i="1" spc="-125" dirty="0">
                <a:latin typeface="Times New Roman"/>
                <a:cs typeface="Times New Roman"/>
              </a:rPr>
              <a:t>Î</a:t>
            </a:r>
            <a:r>
              <a:rPr sz="1000" b="1" i="1" spc="10" dirty="0">
                <a:latin typeface="Times New Roman"/>
                <a:cs typeface="Times New Roman"/>
              </a:rPr>
              <a:t> </a:t>
            </a:r>
            <a:r>
              <a:rPr sz="1000" b="1" i="1" spc="-335" dirty="0">
                <a:latin typeface="Times New Roman"/>
                <a:cs typeface="Times New Roman"/>
              </a:rPr>
              <a:t>Ĥ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b="1" i="1" spc="-155" dirty="0">
                <a:latin typeface="Times New Roman"/>
                <a:cs typeface="Times New Roman"/>
              </a:rPr>
              <a:t>ę</a:t>
            </a:r>
            <a:r>
              <a:rPr sz="1000" b="1" i="1" spc="-160" dirty="0">
                <a:latin typeface="Times New Roman"/>
                <a:cs typeface="Times New Roman"/>
              </a:rPr>
              <a:t>ė</a:t>
            </a:r>
            <a:r>
              <a:rPr sz="1000" b="1" i="1" spc="-135" dirty="0">
                <a:latin typeface="Times New Roman"/>
                <a:cs typeface="Times New Roman"/>
              </a:rPr>
              <a:t>ă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40" dirty="0">
                <a:latin typeface="Times New Roman"/>
                <a:cs typeface="Times New Roman"/>
              </a:rPr>
              <a:t>Ç</a:t>
            </a:r>
            <a:r>
              <a:rPr sz="1000" b="1" i="1" spc="-100" dirty="0">
                <a:latin typeface="Times New Roman"/>
                <a:cs typeface="Times New Roman"/>
              </a:rPr>
              <a:t>ė</a:t>
            </a:r>
            <a:r>
              <a:rPr sz="1000" b="1" i="1" spc="20" dirty="0">
                <a:latin typeface="Times New Roman"/>
                <a:cs typeface="Times New Roman"/>
              </a:rPr>
              <a:t>ø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0" dirty="0">
                <a:latin typeface="Times New Roman"/>
                <a:cs typeface="Times New Roman"/>
              </a:rPr>
              <a:t>ī</a:t>
            </a:r>
            <a:r>
              <a:rPr sz="1000" b="1" i="1" spc="-40" dirty="0">
                <a:latin typeface="Times New Roman"/>
                <a:cs typeface="Times New Roman"/>
              </a:rPr>
              <a:t>ě</a:t>
            </a:r>
            <a:r>
              <a:rPr sz="1000" b="1" i="1" spc="-250" dirty="0">
                <a:latin typeface="Times New Roman"/>
                <a:cs typeface="Times New Roman"/>
              </a:rPr>
              <a:t>Ģ</a:t>
            </a:r>
            <a:r>
              <a:rPr sz="1000" b="1" i="1" spc="-85" dirty="0">
                <a:latin typeface="Times New Roman"/>
                <a:cs typeface="Times New Roman"/>
              </a:rPr>
              <a:t>º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125" dirty="0">
                <a:latin typeface="Times New Roman"/>
                <a:cs typeface="Times New Roman"/>
              </a:rPr>
              <a:t>ħ</a:t>
            </a:r>
            <a:r>
              <a:rPr sz="1000" b="1" i="1" spc="-105" dirty="0">
                <a:latin typeface="Times New Roman"/>
                <a:cs typeface="Times New Roman"/>
              </a:rPr>
              <a:t>ė</a:t>
            </a:r>
            <a:r>
              <a:rPr sz="1000" b="1" i="1" spc="-135" dirty="0">
                <a:latin typeface="Times New Roman"/>
                <a:cs typeface="Times New Roman"/>
              </a:rPr>
              <a:t>Ă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450" dirty="0">
                <a:latin typeface="Times New Roman"/>
                <a:cs typeface="Times New Roman"/>
              </a:rPr>
              <a:t>Å</a:t>
            </a:r>
            <a:r>
              <a:rPr sz="1000" b="1" i="1" spc="-50" dirty="0">
                <a:latin typeface="Times New Roman"/>
                <a:cs typeface="Times New Roman"/>
              </a:rPr>
              <a:t>ģ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370" dirty="0">
                <a:latin typeface="Times New Roman"/>
                <a:cs typeface="Times New Roman"/>
              </a:rPr>
              <a:t>Ċ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35" dirty="0">
                <a:latin typeface="Times New Roman"/>
                <a:cs typeface="Times New Roman"/>
              </a:rPr>
              <a:t>çĒä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30" dirty="0">
                <a:latin typeface="Times New Roman"/>
                <a:cs typeface="Times New Roman"/>
              </a:rPr>
              <a:t>ě</a:t>
            </a:r>
            <a:r>
              <a:rPr sz="1000" b="1" i="1" spc="-220" dirty="0">
                <a:latin typeface="Times New Roman"/>
                <a:cs typeface="Times New Roman"/>
              </a:rPr>
              <a:t>ė</a:t>
            </a:r>
            <a:r>
              <a:rPr sz="1000" b="1" i="1" spc="-245" dirty="0">
                <a:latin typeface="Times New Roman"/>
                <a:cs typeface="Times New Roman"/>
              </a:rPr>
              <a:t>ēÈ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340" dirty="0">
                <a:latin typeface="Times New Roman"/>
                <a:cs typeface="Times New Roman"/>
              </a:rPr>
              <a:t>Ê</a:t>
            </a:r>
            <a:r>
              <a:rPr sz="1000" b="1" i="1" spc="-155" dirty="0">
                <a:latin typeface="Times New Roman"/>
                <a:cs typeface="Times New Roman"/>
              </a:rPr>
              <a:t>á</a:t>
            </a:r>
            <a:r>
              <a:rPr sz="1000" b="1" i="1" spc="-120" dirty="0">
                <a:latin typeface="Times New Roman"/>
                <a:cs typeface="Times New Roman"/>
              </a:rPr>
              <a:t>Ī</a:t>
            </a:r>
            <a:r>
              <a:rPr sz="1000" b="1" i="1" spc="-450" dirty="0">
                <a:latin typeface="Times New Roman"/>
                <a:cs typeface="Times New Roman"/>
              </a:rPr>
              <a:t>Å</a:t>
            </a:r>
            <a:r>
              <a:rPr sz="1000" b="1" i="1" spc="-135" dirty="0">
                <a:latin typeface="Times New Roman"/>
                <a:cs typeface="Times New Roman"/>
              </a:rPr>
              <a:t>ă</a:t>
            </a:r>
            <a:r>
              <a:rPr sz="1000" b="1" i="1" spc="-40" dirty="0">
                <a:latin typeface="Times New Roman"/>
                <a:cs typeface="Times New Roman"/>
              </a:rPr>
              <a:t>ě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ĕ</a:t>
            </a:r>
            <a:r>
              <a:rPr sz="1000" b="1" i="1" spc="-165" dirty="0">
                <a:latin typeface="Times New Roman"/>
                <a:cs typeface="Times New Roman"/>
              </a:rPr>
              <a:t>ċÚ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500" b="1" i="1" spc="30" baseline="2777" dirty="0">
                <a:latin typeface="Times New Roman"/>
                <a:cs typeface="Times New Roman"/>
              </a:rPr>
              <a:t> </a:t>
            </a:r>
            <a:r>
              <a:rPr sz="1000" b="1" i="1" spc="-450" dirty="0">
                <a:latin typeface="Times New Roman"/>
                <a:cs typeface="Times New Roman"/>
              </a:rPr>
              <a:t>Å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229" dirty="0">
                <a:latin typeface="Times New Roman"/>
                <a:cs typeface="Times New Roman"/>
              </a:rPr>
              <a:t>ğ</a:t>
            </a:r>
            <a:r>
              <a:rPr sz="1000" b="1" i="1" spc="-45" dirty="0">
                <a:latin typeface="Times New Roman"/>
                <a:cs typeface="Times New Roman"/>
              </a:rPr>
              <a:t>ě</a:t>
            </a:r>
            <a:r>
              <a:rPr sz="1000" b="1" i="1" spc="-120" dirty="0">
                <a:latin typeface="Times New Roman"/>
                <a:cs typeface="Times New Roman"/>
              </a:rPr>
              <a:t>Ï</a:t>
            </a:r>
            <a:r>
              <a:rPr sz="1000" b="1" i="1" spc="-265" dirty="0">
                <a:latin typeface="Times New Roman"/>
                <a:cs typeface="Times New Roman"/>
              </a:rPr>
              <a:t>Ě</a:t>
            </a:r>
            <a:r>
              <a:rPr sz="1000" b="1" i="1" spc="30" dirty="0">
                <a:latin typeface="Times New Roman"/>
                <a:cs typeface="Times New Roman"/>
              </a:rPr>
              <a:t> </a:t>
            </a:r>
            <a:r>
              <a:rPr sz="1000" b="1" i="1" spc="-229" dirty="0">
                <a:latin typeface="Times New Roman"/>
                <a:cs typeface="Times New Roman"/>
              </a:rPr>
              <a:t>Đä</a:t>
            </a:r>
            <a:r>
              <a:rPr sz="1000" b="1" i="1" spc="-254" dirty="0">
                <a:latin typeface="Times New Roman"/>
                <a:cs typeface="Times New Roman"/>
              </a:rPr>
              <a:t>Å</a:t>
            </a:r>
            <a:r>
              <a:rPr sz="1000" b="1" i="1" spc="-400" dirty="0">
                <a:latin typeface="Times New Roman"/>
                <a:cs typeface="Times New Roman"/>
              </a:rPr>
              <a:t>É</a:t>
            </a:r>
            <a:r>
              <a:rPr sz="1000" b="1" i="1" spc="-40" dirty="0">
                <a:latin typeface="Times New Roman"/>
                <a:cs typeface="Times New Roman"/>
              </a:rPr>
              <a:t>ě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25" dirty="0">
                <a:latin typeface="Times New Roman"/>
                <a:cs typeface="Times New Roman"/>
              </a:rPr>
              <a:t> </a:t>
            </a:r>
            <a:r>
              <a:rPr sz="1000" b="1" i="1" spc="-95" dirty="0">
                <a:latin typeface="Times New Roman"/>
                <a:cs typeface="Times New Roman"/>
              </a:rPr>
              <a:t>ħ</a:t>
            </a:r>
            <a:r>
              <a:rPr sz="1000" b="1" i="1" spc="-120" dirty="0">
                <a:latin typeface="Times New Roman"/>
                <a:cs typeface="Times New Roman"/>
              </a:rPr>
              <a:t>Û</a:t>
            </a:r>
            <a:r>
              <a:rPr sz="1000" b="1" i="1" spc="200" dirty="0">
                <a:latin typeface="Times New Roman"/>
                <a:cs typeface="Times New Roman"/>
              </a:rPr>
              <a:t>ö</a:t>
            </a:r>
            <a:r>
              <a:rPr sz="1000" b="1" i="1" spc="160" dirty="0">
                <a:latin typeface="Times New Roman"/>
                <a:cs typeface="Times New Roman"/>
              </a:rPr>
              <a:t>Į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25" dirty="0">
                <a:latin typeface="Times New Roman"/>
                <a:cs typeface="Times New Roman"/>
              </a:rPr>
              <a:t> </a:t>
            </a:r>
            <a:r>
              <a:rPr sz="1000" b="1" i="1" spc="-170" dirty="0">
                <a:latin typeface="Times New Roman"/>
                <a:cs typeface="Times New Roman"/>
              </a:rPr>
              <a:t>á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275" dirty="0">
                <a:latin typeface="Times New Roman"/>
                <a:cs typeface="Times New Roman"/>
              </a:rPr>
              <a:t>ăÈ</a:t>
            </a:r>
            <a:r>
              <a:rPr sz="1000" b="1" i="1" spc="35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220" dirty="0">
                <a:latin typeface="Times New Roman"/>
                <a:cs typeface="Times New Roman"/>
              </a:rPr>
              <a:t>ė</a:t>
            </a:r>
            <a:r>
              <a:rPr sz="1000" b="1" i="1" spc="-80" dirty="0">
                <a:latin typeface="Times New Roman"/>
                <a:cs typeface="Times New Roman"/>
              </a:rPr>
              <a:t>ē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25" dirty="0">
                <a:latin typeface="Times New Roman"/>
                <a:cs typeface="Times New Roman"/>
              </a:rPr>
              <a:t> </a:t>
            </a:r>
            <a:r>
              <a:rPr sz="1000" b="1" i="1" spc="-35" dirty="0">
                <a:latin typeface="Times New Roman"/>
                <a:cs typeface="Times New Roman"/>
              </a:rPr>
              <a:t>ĩ</a:t>
            </a:r>
            <a:r>
              <a:rPr sz="1000" b="1" i="1" spc="-70" dirty="0">
                <a:latin typeface="Times New Roman"/>
                <a:cs typeface="Times New Roman"/>
              </a:rPr>
              <a:t>È</a:t>
            </a:r>
            <a:r>
              <a:rPr sz="1000" b="1" i="1" spc="-120" dirty="0">
                <a:latin typeface="Times New Roman"/>
                <a:cs typeface="Times New Roman"/>
              </a:rPr>
              <a:t>ĥ</a:t>
            </a:r>
            <a:r>
              <a:rPr sz="1000" b="1" i="1" spc="160" dirty="0">
                <a:latin typeface="Times New Roman"/>
                <a:cs typeface="Times New Roman"/>
              </a:rPr>
              <a:t>ë</a:t>
            </a:r>
            <a:r>
              <a:rPr sz="1000" b="1" i="1" spc="-229" dirty="0">
                <a:latin typeface="Times New Roman"/>
                <a:cs typeface="Times New Roman"/>
              </a:rPr>
              <a:t>ğ</a:t>
            </a:r>
            <a:r>
              <a:rPr sz="1000" b="1" i="1" spc="-265" dirty="0">
                <a:latin typeface="Times New Roman"/>
                <a:cs typeface="Times New Roman"/>
              </a:rPr>
              <a:t>Ě</a:t>
            </a:r>
            <a:r>
              <a:rPr sz="1000" b="1" i="1" spc="20" dirty="0">
                <a:latin typeface="Times New Roman"/>
                <a:cs typeface="Times New Roman"/>
              </a:rPr>
              <a:t> </a:t>
            </a:r>
            <a:r>
              <a:rPr sz="1000" b="1" i="1" spc="-275" dirty="0">
                <a:latin typeface="Times New Roman"/>
                <a:cs typeface="Times New Roman"/>
              </a:rPr>
              <a:t>»</a:t>
            </a:r>
            <a:r>
              <a:rPr sz="1000" b="1" i="1" spc="-229" dirty="0">
                <a:latin typeface="Times New Roman"/>
                <a:cs typeface="Times New Roman"/>
              </a:rPr>
              <a:t>ğ</a:t>
            </a:r>
            <a:r>
              <a:rPr sz="1000" b="1" i="1" spc="-260" dirty="0">
                <a:latin typeface="Times New Roman"/>
                <a:cs typeface="Times New Roman"/>
              </a:rPr>
              <a:t>Ģ</a:t>
            </a:r>
            <a:r>
              <a:rPr sz="1000" b="1" i="1" spc="25" dirty="0">
                <a:latin typeface="Times New Roman"/>
                <a:cs typeface="Times New Roman"/>
              </a:rPr>
              <a:t> </a:t>
            </a:r>
            <a:r>
              <a:rPr sz="1000" b="1" i="1" spc="-170" dirty="0">
                <a:latin typeface="Times New Roman"/>
                <a:cs typeface="Times New Roman"/>
              </a:rPr>
              <a:t>á</a:t>
            </a:r>
            <a:r>
              <a:rPr sz="1000" b="1" i="1" spc="-400" dirty="0">
                <a:latin typeface="Times New Roman"/>
                <a:cs typeface="Times New Roman"/>
              </a:rPr>
              <a:t>ďĊ</a:t>
            </a:r>
            <a:r>
              <a:rPr sz="1000" b="1" i="1" spc="20" dirty="0">
                <a:latin typeface="Times New Roman"/>
                <a:cs typeface="Times New Roman"/>
              </a:rPr>
              <a:t> </a:t>
            </a:r>
            <a:r>
              <a:rPr sz="1000" b="1" i="1" spc="-275" dirty="0">
                <a:latin typeface="Times New Roman"/>
                <a:cs typeface="Times New Roman"/>
              </a:rPr>
              <a:t>Ë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30" dirty="0">
                <a:latin typeface="Times New Roman"/>
                <a:cs typeface="Times New Roman"/>
              </a:rPr>
              <a:t>ě</a:t>
            </a:r>
            <a:r>
              <a:rPr sz="1000" b="1" i="1" spc="0" dirty="0">
                <a:latin typeface="Times New Roman"/>
                <a:cs typeface="Times New Roman"/>
              </a:rPr>
              <a:t>ī</a:t>
            </a:r>
            <a:r>
              <a:rPr sz="1000" b="1" i="1" spc="-220" dirty="0">
                <a:latin typeface="Times New Roman"/>
                <a:cs typeface="Times New Roman"/>
              </a:rPr>
              <a:t>ė</a:t>
            </a:r>
            <a:r>
              <a:rPr sz="1000" b="1" i="1" spc="-150" dirty="0">
                <a:latin typeface="Times New Roman"/>
                <a:cs typeface="Times New Roman"/>
              </a:rPr>
              <a:t>ă</a:t>
            </a:r>
            <a:r>
              <a:rPr sz="1000" b="1" i="1" spc="-114" dirty="0">
                <a:latin typeface="Times New Roman"/>
                <a:cs typeface="Times New Roman"/>
              </a:rPr>
              <a:t>Ï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30" dirty="0">
                <a:latin typeface="Times New Roman"/>
                <a:cs typeface="Times New Roman"/>
              </a:rPr>
              <a:t> </a:t>
            </a:r>
            <a:r>
              <a:rPr sz="1000" b="1" i="1" spc="-254" dirty="0">
                <a:latin typeface="Times New Roman"/>
                <a:cs typeface="Times New Roman"/>
              </a:rPr>
              <a:t>Ĝ</a:t>
            </a:r>
            <a:r>
              <a:rPr sz="1000" b="1" i="1" spc="-280" dirty="0">
                <a:latin typeface="Times New Roman"/>
                <a:cs typeface="Times New Roman"/>
              </a:rPr>
              <a:t>Ĥ</a:t>
            </a:r>
            <a:r>
              <a:rPr sz="1000" b="1" i="1" spc="-305" dirty="0">
                <a:latin typeface="Times New Roman"/>
                <a:cs typeface="Times New Roman"/>
              </a:rPr>
              <a:t>½</a:t>
            </a:r>
            <a:r>
              <a:rPr sz="1000" b="1" i="1" spc="330" dirty="0">
                <a:latin typeface="Times New Roman"/>
                <a:cs typeface="Times New Roman"/>
              </a:rPr>
              <a:t>ï</a:t>
            </a:r>
            <a:r>
              <a:rPr sz="1000" b="1" i="1" spc="-220" dirty="0">
                <a:latin typeface="Times New Roman"/>
                <a:cs typeface="Times New Roman"/>
              </a:rPr>
              <a:t>ė</a:t>
            </a:r>
            <a:r>
              <a:rPr sz="1000" b="1" i="1" spc="-445" dirty="0">
                <a:latin typeface="Times New Roman"/>
                <a:cs typeface="Times New Roman"/>
              </a:rPr>
              <a:t>Ė</a:t>
            </a:r>
            <a:r>
              <a:rPr sz="1000" b="1" i="1" spc="35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220" dirty="0">
                <a:latin typeface="Times New Roman"/>
                <a:cs typeface="Times New Roman"/>
              </a:rPr>
              <a:t>ė</a:t>
            </a:r>
            <a:r>
              <a:rPr sz="1000" b="1" i="1" spc="-80" dirty="0">
                <a:latin typeface="Times New Roman"/>
                <a:cs typeface="Times New Roman"/>
              </a:rPr>
              <a:t>ē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25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ĕī</a:t>
            </a:r>
            <a:r>
              <a:rPr sz="1000" b="1" i="1" spc="-330" dirty="0">
                <a:latin typeface="Times New Roman"/>
                <a:cs typeface="Times New Roman"/>
              </a:rPr>
              <a:t>ĒĤ</a:t>
            </a:r>
            <a:r>
              <a:rPr sz="1000" b="1" i="1" spc="35" dirty="0">
                <a:latin typeface="Times New Roman"/>
                <a:cs typeface="Times New Roman"/>
              </a:rPr>
              <a:t> </a:t>
            </a:r>
            <a:r>
              <a:rPr sz="1000" b="1" i="1" spc="-15" dirty="0">
                <a:latin typeface="Times New Roman"/>
                <a:cs typeface="Times New Roman"/>
              </a:rPr>
              <a:t>ħ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210" dirty="0">
                <a:latin typeface="Times New Roman"/>
                <a:cs typeface="Times New Roman"/>
              </a:rPr>
              <a:t>Û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25" dirty="0">
                <a:latin typeface="Times New Roman"/>
                <a:cs typeface="Times New Roman"/>
              </a:rPr>
              <a:t> </a:t>
            </a:r>
            <a:r>
              <a:rPr sz="1000" b="1" i="1" dirty="0">
                <a:latin typeface="Times New Roman"/>
                <a:cs typeface="Times New Roman"/>
              </a:rPr>
              <a:t>ĝ</a:t>
            </a:r>
            <a:r>
              <a:rPr sz="1000" b="1" i="1" spc="-5" dirty="0">
                <a:latin typeface="Times New Roman"/>
                <a:cs typeface="Times New Roman"/>
              </a:rPr>
              <a:t>ě</a:t>
            </a:r>
            <a:r>
              <a:rPr sz="1000" b="1" i="1" spc="-200" dirty="0">
                <a:latin typeface="Times New Roman"/>
                <a:cs typeface="Times New Roman"/>
              </a:rPr>
              <a:t>Ú</a:t>
            </a:r>
            <a:r>
              <a:rPr sz="1000" b="1" i="1" spc="-60" dirty="0">
                <a:latin typeface="Times New Roman"/>
                <a:cs typeface="Times New Roman"/>
              </a:rPr>
              <a:t>å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40" dirty="0">
                <a:latin typeface="Times New Roman"/>
                <a:cs typeface="Times New Roman"/>
              </a:rPr>
              <a:t> </a:t>
            </a:r>
            <a:r>
              <a:rPr sz="1000" b="1" i="1" spc="-170" dirty="0">
                <a:latin typeface="Times New Roman"/>
                <a:cs typeface="Times New Roman"/>
              </a:rPr>
              <a:t>á</a:t>
            </a:r>
            <a:r>
              <a:rPr sz="1000" b="1" i="1" spc="-400" dirty="0">
                <a:latin typeface="Times New Roman"/>
                <a:cs typeface="Times New Roman"/>
              </a:rPr>
              <a:t>É</a:t>
            </a:r>
            <a:r>
              <a:rPr sz="1000" b="1" i="1" spc="-135" dirty="0">
                <a:latin typeface="Times New Roman"/>
                <a:cs typeface="Times New Roman"/>
              </a:rPr>
              <a:t>Ă</a:t>
            </a:r>
            <a:r>
              <a:rPr sz="1000" b="1" i="1" spc="25" dirty="0">
                <a:latin typeface="Times New Roman"/>
                <a:cs typeface="Times New Roman"/>
              </a:rPr>
              <a:t> </a:t>
            </a:r>
            <a:r>
              <a:rPr sz="1000" b="1" i="1" spc="-85" dirty="0">
                <a:latin typeface="Times New Roman"/>
                <a:cs typeface="Times New Roman"/>
              </a:rPr>
              <a:t>ä</a:t>
            </a:r>
            <a:r>
              <a:rPr sz="1000" b="1" i="1" spc="-100" dirty="0">
                <a:latin typeface="Times New Roman"/>
                <a:cs typeface="Times New Roman"/>
              </a:rPr>
              <a:t>ĥ</a:t>
            </a:r>
            <a:r>
              <a:rPr sz="1000" b="1" i="1" spc="-120" dirty="0">
                <a:latin typeface="Times New Roman"/>
                <a:cs typeface="Times New Roman"/>
              </a:rPr>
              <a:t>Ï</a:t>
            </a:r>
            <a:r>
              <a:rPr sz="1000" b="1" i="1" spc="-275" dirty="0">
                <a:latin typeface="Times New Roman"/>
                <a:cs typeface="Times New Roman"/>
              </a:rPr>
              <a:t>Ē</a:t>
            </a:r>
            <a:r>
              <a:rPr sz="1000" b="1" i="1" spc="-210" dirty="0">
                <a:latin typeface="Times New Roman"/>
                <a:cs typeface="Times New Roman"/>
              </a:rPr>
              <a:t>á</a:t>
            </a:r>
            <a:r>
              <a:rPr sz="1000" b="1" i="1" spc="-44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25" dirty="0">
                <a:latin typeface="Times New Roman"/>
                <a:cs typeface="Times New Roman"/>
              </a:rPr>
              <a:t> </a:t>
            </a:r>
            <a:r>
              <a:rPr sz="1000" b="1" i="1" spc="-340" dirty="0">
                <a:latin typeface="Times New Roman"/>
                <a:cs typeface="Times New Roman"/>
              </a:rPr>
              <a:t>Ê</a:t>
            </a:r>
            <a:r>
              <a:rPr sz="1000" b="1" i="1" spc="-170" dirty="0">
                <a:latin typeface="Times New Roman"/>
                <a:cs typeface="Times New Roman"/>
              </a:rPr>
              <a:t>à</a:t>
            </a:r>
            <a:r>
              <a:rPr sz="1000" b="1" i="1" spc="-440" dirty="0">
                <a:latin typeface="Times New Roman"/>
                <a:cs typeface="Times New Roman"/>
              </a:rPr>
              <a:t>Å</a:t>
            </a:r>
            <a:r>
              <a:rPr sz="1000" b="1" i="1" spc="5" dirty="0">
                <a:latin typeface="Times New Roman"/>
                <a:cs typeface="Times New Roman"/>
              </a:rPr>
              <a:t>ăê</a:t>
            </a:r>
            <a:r>
              <a:rPr sz="1000" b="1" i="1" spc="35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30" dirty="0">
                <a:latin typeface="Times New Roman"/>
                <a:cs typeface="Times New Roman"/>
              </a:rPr>
              <a:t>ě</a:t>
            </a:r>
            <a:r>
              <a:rPr sz="1000" b="1" i="1" spc="-220" dirty="0">
                <a:latin typeface="Times New Roman"/>
                <a:cs typeface="Times New Roman"/>
              </a:rPr>
              <a:t>ė</a:t>
            </a:r>
            <a:r>
              <a:rPr sz="1000" b="1" i="1" spc="-315" dirty="0">
                <a:latin typeface="Times New Roman"/>
                <a:cs typeface="Times New Roman"/>
              </a:rPr>
              <a:t>Ē</a:t>
            </a:r>
            <a:r>
              <a:rPr sz="1000" b="1" i="1" spc="25" dirty="0">
                <a:latin typeface="Times New Roman"/>
                <a:cs typeface="Times New Roman"/>
              </a:rPr>
              <a:t> </a:t>
            </a:r>
            <a:r>
              <a:rPr sz="1000" b="1" i="1" spc="-170" dirty="0">
                <a:latin typeface="Times New Roman"/>
                <a:cs typeface="Times New Roman"/>
              </a:rPr>
              <a:t>đ</a:t>
            </a:r>
            <a:r>
              <a:rPr sz="1000" b="1" i="1" spc="-235" dirty="0">
                <a:latin typeface="Times New Roman"/>
                <a:cs typeface="Times New Roman"/>
              </a:rPr>
              <a:t>Ė</a:t>
            </a:r>
            <a:r>
              <a:rPr sz="1000" b="1" i="1" spc="-160" dirty="0">
                <a:latin typeface="Times New Roman"/>
                <a:cs typeface="Times New Roman"/>
              </a:rPr>
              <a:t>â</a:t>
            </a:r>
            <a:r>
              <a:rPr sz="1000" b="1" i="1" spc="20" dirty="0">
                <a:latin typeface="Times New Roman"/>
                <a:cs typeface="Times New Roman"/>
              </a:rPr>
              <a:t> </a:t>
            </a:r>
            <a:r>
              <a:rPr sz="1000" b="1" i="1" spc="-185" dirty="0">
                <a:latin typeface="Times New Roman"/>
                <a:cs typeface="Times New Roman"/>
              </a:rPr>
              <a:t>ā</a:t>
            </a:r>
            <a:r>
              <a:rPr sz="1000" b="1" i="1" spc="-245" dirty="0">
                <a:latin typeface="Times New Roman"/>
                <a:cs typeface="Times New Roman"/>
              </a:rPr>
              <a:t>É</a:t>
            </a:r>
            <a:r>
              <a:rPr sz="1000" b="1" i="1" spc="-120" dirty="0">
                <a:latin typeface="Times New Roman"/>
                <a:cs typeface="Times New Roman"/>
              </a:rPr>
              <a:t>Î</a:t>
            </a:r>
            <a:r>
              <a:rPr sz="1000" b="1" i="1" spc="-85" dirty="0">
                <a:latin typeface="Times New Roman"/>
                <a:cs typeface="Times New Roman"/>
              </a:rPr>
              <a:t>º</a:t>
            </a:r>
            <a:endParaRPr sz="1000">
              <a:latin typeface="Times New Roman"/>
              <a:cs typeface="Times New Roman"/>
            </a:endParaRPr>
          </a:p>
          <a:p>
            <a:pPr marL="17145" marR="5080" indent="4432300">
              <a:lnSpc>
                <a:spcPct val="125000"/>
              </a:lnSpc>
            </a:pPr>
            <a:r>
              <a:rPr sz="1000" b="1" i="1" spc="0" dirty="0">
                <a:latin typeface="Times New Roman"/>
                <a:cs typeface="Times New Roman"/>
              </a:rPr>
              <a:t>.</a:t>
            </a:r>
            <a:r>
              <a:rPr sz="1000" b="1" i="1" spc="90" dirty="0">
                <a:latin typeface="Times New Roman"/>
                <a:cs typeface="Times New Roman"/>
              </a:rPr>
              <a:t>č</a:t>
            </a:r>
            <a:r>
              <a:rPr sz="1000" b="1" i="1" spc="60" dirty="0">
                <a:latin typeface="Times New Roman"/>
                <a:cs typeface="Times New Roman"/>
              </a:rPr>
              <a:t>ī</a:t>
            </a:r>
            <a:r>
              <a:rPr sz="1000" b="1" i="1" spc="-375" dirty="0">
                <a:latin typeface="Times New Roman"/>
                <a:cs typeface="Times New Roman"/>
              </a:rPr>
              <a:t>Ċ</a:t>
            </a:r>
            <a:r>
              <a:rPr sz="1000" b="1" i="1" spc="-120" dirty="0">
                <a:latin typeface="Times New Roman"/>
                <a:cs typeface="Times New Roman"/>
              </a:rPr>
              <a:t>ĥÏ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350" dirty="0">
                <a:latin typeface="Times New Roman"/>
                <a:cs typeface="Times New Roman"/>
              </a:rPr>
              <a:t>ĘÄ</a:t>
            </a:r>
            <a:r>
              <a:rPr sz="1000" b="1" i="1" spc="-409" dirty="0">
                <a:latin typeface="Times New Roman"/>
                <a:cs typeface="Times New Roman"/>
              </a:rPr>
              <a:t>Ĥ</a:t>
            </a:r>
            <a:r>
              <a:rPr sz="1000" b="1" i="1" spc="-160" dirty="0">
                <a:latin typeface="Times New Roman"/>
                <a:cs typeface="Times New Roman"/>
              </a:rPr>
              <a:t>à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30" dirty="0">
                <a:latin typeface="Times New Roman"/>
                <a:cs typeface="Times New Roman"/>
              </a:rPr>
              <a:t>ā</a:t>
            </a:r>
            <a:r>
              <a:rPr sz="1000" b="1" i="1" spc="-15" dirty="0">
                <a:latin typeface="Times New Roman"/>
                <a:cs typeface="Times New Roman"/>
              </a:rPr>
              <a:t>ī</a:t>
            </a:r>
            <a:r>
              <a:rPr sz="1000" b="1" i="1" spc="-40" dirty="0">
                <a:latin typeface="Times New Roman"/>
                <a:cs typeface="Times New Roman"/>
              </a:rPr>
              <a:t>ě</a:t>
            </a:r>
            <a:r>
              <a:rPr sz="1000" b="1" i="1" spc="-60" dirty="0">
                <a:latin typeface="Times New Roman"/>
                <a:cs typeface="Times New Roman"/>
              </a:rPr>
              <a:t>×</a:t>
            </a:r>
            <a:r>
              <a:rPr sz="1000" b="1" i="1" spc="-210" dirty="0">
                <a:latin typeface="Times New Roman"/>
                <a:cs typeface="Times New Roman"/>
              </a:rPr>
              <a:t>ė</a:t>
            </a:r>
            <a:r>
              <a:rPr sz="1000" b="1" i="1" spc="-445" dirty="0">
                <a:latin typeface="Times New Roman"/>
                <a:cs typeface="Times New Roman"/>
              </a:rPr>
              <a:t>Ė</a:t>
            </a:r>
            <a:r>
              <a:rPr sz="1000" b="1" i="1" spc="-165" dirty="0">
                <a:latin typeface="Times New Roman"/>
                <a:cs typeface="Times New Roman"/>
              </a:rPr>
              <a:t> </a:t>
            </a:r>
            <a:r>
              <a:rPr sz="1000" b="1" i="1" spc="265" dirty="0">
                <a:latin typeface="Times New Roman"/>
                <a:cs typeface="Times New Roman"/>
              </a:rPr>
              <a:t>Ì</a:t>
            </a:r>
            <a:r>
              <a:rPr sz="1000" b="1" i="1" spc="-450" dirty="0">
                <a:latin typeface="Times New Roman"/>
                <a:cs typeface="Times New Roman"/>
              </a:rPr>
              <a:t>Å</a:t>
            </a:r>
            <a:r>
              <a:rPr sz="1000" b="1" i="1" spc="-425" dirty="0">
                <a:latin typeface="Times New Roman"/>
                <a:cs typeface="Times New Roman"/>
              </a:rPr>
              <a:t>Ď</a:t>
            </a:r>
            <a:r>
              <a:rPr sz="1000" b="1" i="1" spc="-10" dirty="0">
                <a:latin typeface="Times New Roman"/>
                <a:cs typeface="Times New Roman"/>
              </a:rPr>
              <a:t>ĳ</a:t>
            </a:r>
            <a:r>
              <a:rPr sz="1000" b="1" i="1" spc="-250" dirty="0">
                <a:latin typeface="Times New Roman"/>
                <a:cs typeface="Times New Roman"/>
              </a:rPr>
              <a:t>ă</a:t>
            </a:r>
            <a:r>
              <a:rPr sz="1000" b="1" i="1" spc="-34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95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220" dirty="0">
                <a:latin typeface="Times New Roman"/>
                <a:cs typeface="Times New Roman"/>
              </a:rPr>
              <a:t>ğ</a:t>
            </a:r>
            <a:r>
              <a:rPr sz="1000" b="1" i="1" spc="-60" dirty="0">
                <a:latin typeface="Times New Roman"/>
                <a:cs typeface="Times New Roman"/>
              </a:rPr>
              <a:t>×</a:t>
            </a:r>
            <a:r>
              <a:rPr sz="1000" b="1" i="1" spc="-445" dirty="0">
                <a:latin typeface="Times New Roman"/>
                <a:cs typeface="Times New Roman"/>
              </a:rPr>
              <a:t>Ė</a:t>
            </a:r>
            <a:r>
              <a:rPr sz="1000" b="1" i="1" spc="105" dirty="0">
                <a:latin typeface="Times New Roman"/>
                <a:cs typeface="Times New Roman"/>
              </a:rPr>
              <a:t> </a:t>
            </a:r>
            <a:r>
              <a:rPr sz="1000" b="1" i="1" spc="-170" dirty="0">
                <a:latin typeface="Times New Roman"/>
                <a:cs typeface="Times New Roman"/>
              </a:rPr>
              <a:t>à</a:t>
            </a:r>
            <a:r>
              <a:rPr sz="1000" b="1" i="1" spc="-120" dirty="0">
                <a:latin typeface="Times New Roman"/>
                <a:cs typeface="Times New Roman"/>
              </a:rPr>
              <a:t>ĥ</a:t>
            </a:r>
            <a:r>
              <a:rPr sz="1000" b="1" i="1" spc="-50" dirty="0">
                <a:latin typeface="Times New Roman"/>
                <a:cs typeface="Times New Roman"/>
              </a:rPr>
              <a:t>ģ</a:t>
            </a:r>
            <a:r>
              <a:rPr sz="1000" b="1" i="1" spc="-204" dirty="0">
                <a:latin typeface="Times New Roman"/>
                <a:cs typeface="Times New Roman"/>
              </a:rPr>
              <a:t>Ö</a:t>
            </a:r>
            <a:r>
              <a:rPr sz="1000" b="1" i="1" spc="105" dirty="0">
                <a:latin typeface="Times New Roman"/>
                <a:cs typeface="Times New Roman"/>
              </a:rPr>
              <a:t> </a:t>
            </a:r>
            <a:r>
              <a:rPr sz="1000" b="1" i="1" spc="-204" dirty="0">
                <a:latin typeface="Times New Roman"/>
                <a:cs typeface="Times New Roman"/>
              </a:rPr>
              <a:t>ħ</a:t>
            </a:r>
            <a:r>
              <a:rPr sz="1000" b="1" i="1" spc="-250" dirty="0">
                <a:latin typeface="Times New Roman"/>
                <a:cs typeface="Times New Roman"/>
              </a:rPr>
              <a:t>Ė</a:t>
            </a:r>
            <a:r>
              <a:rPr sz="1000" b="1" i="1" spc="-540" dirty="0">
                <a:latin typeface="Times New Roman"/>
                <a:cs typeface="Times New Roman"/>
              </a:rPr>
              <a:t>¾</a:t>
            </a:r>
            <a:r>
              <a:rPr sz="1000" b="1" i="1" spc="100" dirty="0">
                <a:latin typeface="Times New Roman"/>
                <a:cs typeface="Times New Roman"/>
              </a:rPr>
              <a:t> </a:t>
            </a:r>
            <a:r>
              <a:rPr sz="1000" b="1" i="1" spc="-220" dirty="0">
                <a:latin typeface="Times New Roman"/>
                <a:cs typeface="Times New Roman"/>
              </a:rPr>
              <a:t>ä</a:t>
            </a:r>
            <a:r>
              <a:rPr sz="1000" b="1" i="1" spc="-290" dirty="0">
                <a:latin typeface="Times New Roman"/>
                <a:cs typeface="Times New Roman"/>
              </a:rPr>
              <a:t>Å</a:t>
            </a:r>
            <a:r>
              <a:rPr sz="1000" b="1" i="1" spc="330" dirty="0">
                <a:latin typeface="Times New Roman"/>
                <a:cs typeface="Times New Roman"/>
              </a:rPr>
              <a:t>î</a:t>
            </a:r>
            <a:r>
              <a:rPr sz="1000" b="1" i="1" spc="-85" dirty="0">
                <a:latin typeface="Times New Roman"/>
                <a:cs typeface="Times New Roman"/>
              </a:rPr>
              <a:t>º</a:t>
            </a:r>
            <a:r>
              <a:rPr sz="1000" b="1" i="1" spc="100" dirty="0">
                <a:latin typeface="Times New Roman"/>
                <a:cs typeface="Times New Roman"/>
              </a:rPr>
              <a:t> </a:t>
            </a:r>
            <a:r>
              <a:rPr sz="1000" b="1" i="1" spc="-65" dirty="0">
                <a:latin typeface="Times New Roman"/>
                <a:cs typeface="Times New Roman"/>
              </a:rPr>
              <a:t>Ñ</a:t>
            </a:r>
            <a:r>
              <a:rPr sz="1000" b="1" i="1" spc="-20" dirty="0">
                <a:latin typeface="Times New Roman"/>
                <a:cs typeface="Times New Roman"/>
              </a:rPr>
              <a:t>ī</a:t>
            </a:r>
            <a:r>
              <a:rPr sz="1000" b="1" i="1" spc="-204" dirty="0">
                <a:latin typeface="Times New Roman"/>
                <a:cs typeface="Times New Roman"/>
              </a:rPr>
              <a:t>Ú</a:t>
            </a:r>
            <a:r>
              <a:rPr sz="1000" b="1" i="1" spc="90" dirty="0">
                <a:latin typeface="Times New Roman"/>
                <a:cs typeface="Times New Roman"/>
              </a:rPr>
              <a:t> </a:t>
            </a:r>
            <a:r>
              <a:rPr sz="1000" b="1" i="1" spc="100" dirty="0">
                <a:latin typeface="Times New Roman"/>
                <a:cs typeface="Times New Roman"/>
              </a:rPr>
              <a:t>ĩ</a:t>
            </a:r>
            <a:r>
              <a:rPr sz="1000" b="1" i="1" spc="150" dirty="0">
                <a:latin typeface="Times New Roman"/>
                <a:cs typeface="Times New Roman"/>
              </a:rPr>
              <a:t>ě</a:t>
            </a:r>
            <a:r>
              <a:rPr sz="1000" b="1" i="1" spc="-210" dirty="0">
                <a:latin typeface="Times New Roman"/>
                <a:cs typeface="Times New Roman"/>
              </a:rPr>
              <a:t>ė</a:t>
            </a:r>
            <a:r>
              <a:rPr sz="1000" b="1" i="1" spc="-250" dirty="0">
                <a:latin typeface="Times New Roman"/>
                <a:cs typeface="Times New Roman"/>
              </a:rPr>
              <a:t>ă</a:t>
            </a:r>
            <a:r>
              <a:rPr sz="1000" b="1" i="1" spc="-34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110" dirty="0">
                <a:latin typeface="Times New Roman"/>
                <a:cs typeface="Times New Roman"/>
              </a:rPr>
              <a:t> </a:t>
            </a:r>
            <a:r>
              <a:rPr sz="1000" b="1" i="1" spc="-145" dirty="0">
                <a:latin typeface="Times New Roman"/>
                <a:cs typeface="Times New Roman"/>
              </a:rPr>
              <a:t>Ñ</a:t>
            </a:r>
            <a:r>
              <a:rPr sz="1000" b="1" i="1" spc="-150" dirty="0">
                <a:latin typeface="Times New Roman"/>
                <a:cs typeface="Times New Roman"/>
              </a:rPr>
              <a:t>Û</a:t>
            </a:r>
            <a:r>
              <a:rPr sz="1000" b="1" i="1" spc="-400" dirty="0">
                <a:latin typeface="Times New Roman"/>
                <a:cs typeface="Times New Roman"/>
              </a:rPr>
              <a:t>É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110" dirty="0">
                <a:latin typeface="Times New Roman"/>
                <a:cs typeface="Times New Roman"/>
              </a:rPr>
              <a:t> </a:t>
            </a:r>
            <a:r>
              <a:rPr sz="1000" b="1" i="1" spc="-335" dirty="0">
                <a:latin typeface="Times New Roman"/>
                <a:cs typeface="Times New Roman"/>
              </a:rPr>
              <a:t>Ĥ</a:t>
            </a:r>
            <a:r>
              <a:rPr sz="1000" b="1" i="1" spc="90" dirty="0">
                <a:latin typeface="Times New Roman"/>
                <a:cs typeface="Times New Roman"/>
              </a:rPr>
              <a:t> </a:t>
            </a:r>
            <a:r>
              <a:rPr sz="1000" b="1" i="1" spc="-450" dirty="0">
                <a:latin typeface="Times New Roman"/>
                <a:cs typeface="Times New Roman"/>
              </a:rPr>
              <a:t>Å</a:t>
            </a:r>
            <a:r>
              <a:rPr sz="1000" b="1" i="1" spc="0" dirty="0">
                <a:latin typeface="Times New Roman"/>
                <a:cs typeface="Times New Roman"/>
              </a:rPr>
              <a:t>ī</a:t>
            </a:r>
            <a:r>
              <a:rPr sz="1000" b="1" i="1" spc="-220" dirty="0">
                <a:latin typeface="Times New Roman"/>
                <a:cs typeface="Times New Roman"/>
              </a:rPr>
              <a:t>ė</a:t>
            </a:r>
            <a:r>
              <a:rPr sz="1000" b="1" i="1" spc="-135" dirty="0">
                <a:latin typeface="Times New Roman"/>
                <a:cs typeface="Times New Roman"/>
              </a:rPr>
              <a:t>ă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100" dirty="0">
                <a:latin typeface="Times New Roman"/>
                <a:cs typeface="Times New Roman"/>
              </a:rPr>
              <a:t> </a:t>
            </a:r>
            <a:r>
              <a:rPr sz="1000" b="1" i="1" spc="-70" dirty="0">
                <a:latin typeface="Times New Roman"/>
                <a:cs typeface="Times New Roman"/>
              </a:rPr>
              <a:t>Ì</a:t>
            </a:r>
            <a:r>
              <a:rPr sz="1000" b="1" i="1" spc="-120" dirty="0">
                <a:latin typeface="Times New Roman"/>
                <a:cs typeface="Times New Roman"/>
              </a:rPr>
              <a:t>Å</a:t>
            </a:r>
            <a:r>
              <a:rPr sz="1000" b="1" i="1" spc="170" dirty="0">
                <a:latin typeface="Times New Roman"/>
                <a:cs typeface="Times New Roman"/>
              </a:rPr>
              <a:t>ê</a:t>
            </a:r>
            <a:r>
              <a:rPr sz="1000" b="1" i="1" spc="-240" dirty="0">
                <a:latin typeface="Times New Roman"/>
                <a:cs typeface="Times New Roman"/>
              </a:rPr>
              <a:t>Ää</a:t>
            </a:r>
            <a:r>
              <a:rPr sz="1000" b="1" i="1" spc="-210" dirty="0">
                <a:latin typeface="Times New Roman"/>
                <a:cs typeface="Times New Roman"/>
              </a:rPr>
              <a:t>á</a:t>
            </a:r>
            <a:r>
              <a:rPr sz="1000" b="1" i="1" spc="-220" dirty="0">
                <a:latin typeface="Times New Roman"/>
                <a:cs typeface="Times New Roman"/>
              </a:rPr>
              <a:t>ė</a:t>
            </a:r>
            <a:r>
              <a:rPr sz="1000" b="1" i="1" spc="-445" dirty="0">
                <a:latin typeface="Times New Roman"/>
                <a:cs typeface="Times New Roman"/>
              </a:rPr>
              <a:t>Ė</a:t>
            </a:r>
            <a:r>
              <a:rPr sz="1000" b="1" i="1" spc="105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220" dirty="0">
                <a:latin typeface="Times New Roman"/>
                <a:cs typeface="Times New Roman"/>
              </a:rPr>
              <a:t>ė</a:t>
            </a:r>
            <a:r>
              <a:rPr sz="1000" b="1" i="1" spc="-80" dirty="0">
                <a:latin typeface="Times New Roman"/>
                <a:cs typeface="Times New Roman"/>
              </a:rPr>
              <a:t>ē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110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ĕī</a:t>
            </a:r>
            <a:r>
              <a:rPr sz="1000" b="1" i="1" spc="-330" dirty="0">
                <a:latin typeface="Times New Roman"/>
                <a:cs typeface="Times New Roman"/>
              </a:rPr>
              <a:t>ĒĤ</a:t>
            </a:r>
            <a:r>
              <a:rPr sz="1000" b="1" i="1" spc="95" dirty="0">
                <a:latin typeface="Times New Roman"/>
                <a:cs typeface="Times New Roman"/>
              </a:rPr>
              <a:t> </a:t>
            </a:r>
            <a:r>
              <a:rPr sz="1000" b="1" i="1" spc="-175" dirty="0">
                <a:latin typeface="Times New Roman"/>
                <a:cs typeface="Times New Roman"/>
              </a:rPr>
              <a:t>Ù</a:t>
            </a:r>
            <a:r>
              <a:rPr sz="1000" b="1" i="1" spc="-440" dirty="0">
                <a:latin typeface="Times New Roman"/>
                <a:cs typeface="Times New Roman"/>
              </a:rPr>
              <a:t>ĖÅ</a:t>
            </a:r>
            <a:r>
              <a:rPr sz="1000" b="1" i="1" spc="-75" dirty="0">
                <a:latin typeface="Times New Roman"/>
                <a:cs typeface="Times New Roman"/>
              </a:rPr>
              <a:t>ó</a:t>
            </a:r>
            <a:r>
              <a:rPr sz="1000" b="1" i="1" spc="-105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100" dirty="0">
                <a:latin typeface="Times New Roman"/>
                <a:cs typeface="Times New Roman"/>
              </a:rPr>
              <a:t> </a:t>
            </a:r>
            <a:r>
              <a:rPr sz="1000" b="1" i="1" spc="-325" dirty="0">
                <a:latin typeface="Times New Roman"/>
                <a:cs typeface="Times New Roman"/>
              </a:rPr>
              <a:t>Ĝ</a:t>
            </a:r>
            <a:r>
              <a:rPr sz="1000" b="1" i="1" spc="-300" dirty="0">
                <a:latin typeface="Times New Roman"/>
                <a:cs typeface="Times New Roman"/>
              </a:rPr>
              <a:t>Å</a:t>
            </a:r>
            <a:r>
              <a:rPr sz="1000" b="1" i="1" spc="-30" dirty="0">
                <a:latin typeface="Times New Roman"/>
                <a:cs typeface="Times New Roman"/>
              </a:rPr>
              <a:t>ě</a:t>
            </a:r>
            <a:r>
              <a:rPr sz="1000" b="1" i="1" spc="-450" dirty="0">
                <a:latin typeface="Times New Roman"/>
                <a:cs typeface="Times New Roman"/>
              </a:rPr>
              <a:t>Ó</a:t>
            </a:r>
            <a:r>
              <a:rPr sz="1000" b="1" i="1" spc="-135" dirty="0">
                <a:latin typeface="Times New Roman"/>
                <a:cs typeface="Times New Roman"/>
              </a:rPr>
              <a:t>Ă</a:t>
            </a:r>
            <a:r>
              <a:rPr sz="1000" b="1" i="1" spc="105" dirty="0">
                <a:latin typeface="Times New Roman"/>
                <a:cs typeface="Times New Roman"/>
              </a:rPr>
              <a:t> </a:t>
            </a:r>
            <a:r>
              <a:rPr sz="1000" b="1" i="1" spc="-85" dirty="0">
                <a:latin typeface="Times New Roman"/>
                <a:cs typeface="Times New Roman"/>
              </a:rPr>
              <a:t>ä</a:t>
            </a:r>
            <a:r>
              <a:rPr sz="1000" b="1" i="1" spc="-100" dirty="0">
                <a:latin typeface="Times New Roman"/>
                <a:cs typeface="Times New Roman"/>
              </a:rPr>
              <a:t>ĥ</a:t>
            </a:r>
            <a:r>
              <a:rPr sz="1000" b="1" i="1" spc="-120" dirty="0">
                <a:latin typeface="Times New Roman"/>
                <a:cs typeface="Times New Roman"/>
              </a:rPr>
              <a:t>Ï</a:t>
            </a:r>
            <a:r>
              <a:rPr sz="1000" b="1" i="1" spc="-275" dirty="0">
                <a:latin typeface="Times New Roman"/>
                <a:cs typeface="Times New Roman"/>
              </a:rPr>
              <a:t>Ē</a:t>
            </a:r>
            <a:r>
              <a:rPr sz="1000" b="1" i="1" spc="-210" dirty="0">
                <a:latin typeface="Times New Roman"/>
                <a:cs typeface="Times New Roman"/>
              </a:rPr>
              <a:t>á</a:t>
            </a:r>
            <a:r>
              <a:rPr sz="1000" b="1" i="1" spc="-44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95" dirty="0">
                <a:latin typeface="Times New Roman"/>
                <a:cs typeface="Times New Roman"/>
              </a:rPr>
              <a:t> </a:t>
            </a:r>
            <a:r>
              <a:rPr sz="1000" b="1" i="1" spc="-340" dirty="0">
                <a:latin typeface="Times New Roman"/>
                <a:cs typeface="Times New Roman"/>
              </a:rPr>
              <a:t>Ê</a:t>
            </a:r>
            <a:r>
              <a:rPr sz="1000" b="1" i="1" spc="-155" dirty="0">
                <a:latin typeface="Times New Roman"/>
                <a:cs typeface="Times New Roman"/>
              </a:rPr>
              <a:t>à</a:t>
            </a:r>
            <a:r>
              <a:rPr sz="1000" b="1" i="1" spc="-440" dirty="0">
                <a:latin typeface="Times New Roman"/>
                <a:cs typeface="Times New Roman"/>
              </a:rPr>
              <a:t>Å</a:t>
            </a:r>
            <a:r>
              <a:rPr sz="1000" b="1" i="1" spc="10" dirty="0">
                <a:latin typeface="Times New Roman"/>
                <a:cs typeface="Times New Roman"/>
              </a:rPr>
              <a:t>ăë</a:t>
            </a:r>
            <a:r>
              <a:rPr sz="1000" b="1" i="1" spc="-220" dirty="0">
                <a:latin typeface="Times New Roman"/>
                <a:cs typeface="Times New Roman"/>
              </a:rPr>
              <a:t>ė</a:t>
            </a:r>
            <a:r>
              <a:rPr sz="1000" b="1" i="1" spc="-445" dirty="0">
                <a:latin typeface="Times New Roman"/>
                <a:cs typeface="Times New Roman"/>
              </a:rPr>
              <a:t>Ė</a:t>
            </a:r>
            <a:r>
              <a:rPr sz="1000" b="1" i="1" spc="105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40" dirty="0">
                <a:latin typeface="Times New Roman"/>
                <a:cs typeface="Times New Roman"/>
              </a:rPr>
              <a:t>ě</a:t>
            </a:r>
            <a:r>
              <a:rPr sz="1000" b="1" i="1" spc="-210" dirty="0">
                <a:latin typeface="Times New Roman"/>
                <a:cs typeface="Times New Roman"/>
              </a:rPr>
              <a:t>ė</a:t>
            </a:r>
            <a:r>
              <a:rPr sz="1000" b="1" i="1" spc="-315" dirty="0">
                <a:latin typeface="Times New Roman"/>
                <a:cs typeface="Times New Roman"/>
              </a:rPr>
              <a:t>Ē</a:t>
            </a:r>
            <a:r>
              <a:rPr sz="1000" b="1" i="1" spc="110" dirty="0">
                <a:latin typeface="Times New Roman"/>
                <a:cs typeface="Times New Roman"/>
              </a:rPr>
              <a:t> </a:t>
            </a:r>
            <a:r>
              <a:rPr sz="1000" b="1" i="1" spc="-170" dirty="0">
                <a:latin typeface="Times New Roman"/>
                <a:cs typeface="Times New Roman"/>
              </a:rPr>
              <a:t>đ</a:t>
            </a:r>
            <a:r>
              <a:rPr sz="1000" b="1" i="1" spc="-235" dirty="0">
                <a:latin typeface="Times New Roman"/>
                <a:cs typeface="Times New Roman"/>
              </a:rPr>
              <a:t>Ė</a:t>
            </a:r>
            <a:r>
              <a:rPr sz="1000" b="1" i="1" spc="-160" dirty="0">
                <a:latin typeface="Times New Roman"/>
                <a:cs typeface="Times New Roman"/>
              </a:rPr>
              <a:t>â</a:t>
            </a:r>
            <a:r>
              <a:rPr sz="1000" b="1" i="1" spc="90" dirty="0">
                <a:latin typeface="Times New Roman"/>
                <a:cs typeface="Times New Roman"/>
              </a:rPr>
              <a:t> </a:t>
            </a:r>
            <a:r>
              <a:rPr sz="1000" b="1" i="1" spc="-75" dirty="0">
                <a:latin typeface="Times New Roman"/>
                <a:cs typeface="Times New Roman"/>
              </a:rPr>
              <a:t>ĳÎ</a:t>
            </a:r>
            <a:r>
              <a:rPr sz="1000" b="1" i="1" spc="100" dirty="0">
                <a:latin typeface="Times New Roman"/>
                <a:cs typeface="Times New Roman"/>
              </a:rPr>
              <a:t> </a:t>
            </a:r>
            <a:r>
              <a:rPr sz="1000" b="1" i="1" spc="-335" dirty="0">
                <a:latin typeface="Times New Roman"/>
                <a:cs typeface="Times New Roman"/>
              </a:rPr>
              <a:t>Ĥ</a:t>
            </a:r>
            <a:endParaRPr sz="1000">
              <a:latin typeface="Times New Roman"/>
              <a:cs typeface="Times New Roman"/>
            </a:endParaRPr>
          </a:p>
          <a:p>
            <a:pPr marL="3131185">
              <a:lnSpc>
                <a:spcPct val="100000"/>
              </a:lnSpc>
              <a:spcBef>
                <a:spcPts val="300"/>
              </a:spcBef>
            </a:pPr>
            <a:r>
              <a:rPr sz="1000" b="1" i="1" spc="-5" dirty="0">
                <a:latin typeface="Times New Roman"/>
                <a:cs typeface="Times New Roman"/>
              </a:rPr>
              <a:t>.</a:t>
            </a:r>
            <a:r>
              <a:rPr sz="1000" b="1" i="1" spc="-229" dirty="0">
                <a:latin typeface="Times New Roman"/>
                <a:cs typeface="Times New Roman"/>
              </a:rPr>
              <a:t>Ĕ</a:t>
            </a:r>
            <a:r>
              <a:rPr sz="1000" b="1" i="1" spc="-440" dirty="0">
                <a:latin typeface="Times New Roman"/>
                <a:cs typeface="Times New Roman"/>
              </a:rPr>
              <a:t>Å</a:t>
            </a:r>
            <a:r>
              <a:rPr sz="1000" b="1" i="1" spc="-130" dirty="0">
                <a:latin typeface="Times New Roman"/>
                <a:cs typeface="Times New Roman"/>
              </a:rPr>
              <a:t>ċ</a:t>
            </a:r>
            <a:r>
              <a:rPr sz="1000" b="1" i="1" spc="-110" dirty="0">
                <a:latin typeface="Times New Roman"/>
                <a:cs typeface="Times New Roman"/>
              </a:rPr>
              <a:t>Ï</a:t>
            </a:r>
            <a:r>
              <a:rPr sz="1000" b="1" i="1" spc="-210" dirty="0">
                <a:latin typeface="Times New Roman"/>
                <a:cs typeface="Times New Roman"/>
              </a:rPr>
              <a:t>Ú</a:t>
            </a:r>
            <a:r>
              <a:rPr sz="1000" b="1" i="1" spc="-345" dirty="0">
                <a:latin typeface="Times New Roman"/>
                <a:cs typeface="Times New Roman"/>
              </a:rPr>
              <a:t>Ĳ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355" dirty="0">
                <a:latin typeface="Times New Roman"/>
                <a:cs typeface="Times New Roman"/>
              </a:rPr>
              <a:t>Ä</a:t>
            </a:r>
            <a:r>
              <a:rPr sz="1000" b="1" i="1" spc="-275" dirty="0">
                <a:latin typeface="Times New Roman"/>
                <a:cs typeface="Times New Roman"/>
              </a:rPr>
              <a:t>ã</a:t>
            </a:r>
            <a:r>
              <a:rPr sz="1000" b="1" i="1" spc="-260" dirty="0">
                <a:latin typeface="Times New Roman"/>
                <a:cs typeface="Times New Roman"/>
              </a:rPr>
              <a:t>Ģ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ËĚ</a:t>
            </a:r>
            <a:r>
              <a:rPr sz="1000" b="1" i="1" spc="-440" dirty="0">
                <a:latin typeface="Times New Roman"/>
                <a:cs typeface="Times New Roman"/>
              </a:rPr>
              <a:t>Å</a:t>
            </a:r>
            <a:r>
              <a:rPr sz="1000" b="1" i="1" spc="-425" dirty="0">
                <a:latin typeface="Times New Roman"/>
                <a:cs typeface="Times New Roman"/>
              </a:rPr>
              <a:t>Ď</a:t>
            </a:r>
            <a:r>
              <a:rPr sz="1000" b="1" i="1" spc="-540" dirty="0">
                <a:latin typeface="Times New Roman"/>
                <a:cs typeface="Times New Roman"/>
              </a:rPr>
              <a:t>¾</a:t>
            </a:r>
            <a:r>
              <a:rPr sz="1000" b="1" i="1" spc="10" dirty="0">
                <a:latin typeface="Times New Roman"/>
                <a:cs typeface="Times New Roman"/>
              </a:rPr>
              <a:t> </a:t>
            </a:r>
            <a:r>
              <a:rPr sz="1000" b="1" i="1" spc="-40" dirty="0">
                <a:latin typeface="Times New Roman"/>
                <a:cs typeface="Times New Roman"/>
              </a:rPr>
              <a:t>ĩĊ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400" dirty="0">
                <a:latin typeface="Times New Roman"/>
                <a:cs typeface="Times New Roman"/>
              </a:rPr>
              <a:t>È</a:t>
            </a:r>
            <a:r>
              <a:rPr sz="1000" b="1" i="1" spc="-30" dirty="0">
                <a:latin typeface="Times New Roman"/>
                <a:cs typeface="Times New Roman"/>
              </a:rPr>
              <a:t>ĳ</a:t>
            </a:r>
            <a:r>
              <a:rPr sz="1000" b="1" i="1" spc="-35" dirty="0">
                <a:latin typeface="Times New Roman"/>
                <a:cs typeface="Times New Roman"/>
              </a:rPr>
              <a:t>û</a:t>
            </a:r>
            <a:r>
              <a:rPr sz="1000" b="1" i="1" spc="-44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35" dirty="0">
                <a:latin typeface="Times New Roman"/>
                <a:cs typeface="Times New Roman"/>
              </a:rPr>
              <a:t>û</a:t>
            </a:r>
            <a:r>
              <a:rPr sz="1000" b="1" i="1" spc="330" dirty="0">
                <a:latin typeface="Times New Roman"/>
                <a:cs typeface="Times New Roman"/>
              </a:rPr>
              <a:t>ï</a:t>
            </a:r>
            <a:r>
              <a:rPr sz="1000" b="1" i="1" spc="-450" dirty="0">
                <a:latin typeface="Times New Roman"/>
                <a:cs typeface="Times New Roman"/>
              </a:rPr>
              <a:t>Ğ</a:t>
            </a:r>
            <a:r>
              <a:rPr sz="1000" b="1" i="1" spc="85" dirty="0">
                <a:latin typeface="Times New Roman"/>
                <a:cs typeface="Times New Roman"/>
              </a:rPr>
              <a:t>Į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229" dirty="0">
                <a:latin typeface="Times New Roman"/>
                <a:cs typeface="Times New Roman"/>
              </a:rPr>
              <a:t>ğ</a:t>
            </a:r>
            <a:r>
              <a:rPr sz="1000" b="1" i="1" spc="-60" dirty="0">
                <a:latin typeface="Times New Roman"/>
                <a:cs typeface="Times New Roman"/>
              </a:rPr>
              <a:t>×</a:t>
            </a:r>
            <a:r>
              <a:rPr sz="1000" b="1" i="1" spc="-445" dirty="0">
                <a:latin typeface="Times New Roman"/>
                <a:cs typeface="Times New Roman"/>
              </a:rPr>
              <a:t>Ė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335" dirty="0">
                <a:latin typeface="Times New Roman"/>
                <a:cs typeface="Times New Roman"/>
              </a:rPr>
              <a:t>Ĥ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ËĚ</a:t>
            </a:r>
            <a:r>
              <a:rPr sz="1000" b="1" i="1" spc="-440" dirty="0">
                <a:latin typeface="Times New Roman"/>
                <a:cs typeface="Times New Roman"/>
              </a:rPr>
              <a:t>Å</a:t>
            </a:r>
            <a:r>
              <a:rPr sz="1000" b="1" i="1" spc="-250" dirty="0">
                <a:latin typeface="Times New Roman"/>
                <a:cs typeface="Times New Roman"/>
              </a:rPr>
              <a:t>ă</a:t>
            </a:r>
            <a:r>
              <a:rPr sz="1000" b="1" i="1" spc="-34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endParaRPr sz="1000">
              <a:latin typeface="Times New Roman"/>
              <a:cs typeface="Times New Roman"/>
            </a:endParaRPr>
          </a:p>
          <a:p>
            <a:pPr marL="685800">
              <a:lnSpc>
                <a:spcPct val="100000"/>
              </a:lnSpc>
              <a:spcBef>
                <a:spcPts val="300"/>
              </a:spcBef>
            </a:pPr>
            <a:r>
              <a:rPr sz="1000" b="1" i="1" spc="-5" dirty="0">
                <a:latin typeface="Times New Roman"/>
                <a:cs typeface="Times New Roman"/>
              </a:rPr>
              <a:t>.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20" dirty="0">
                <a:latin typeface="Times New Roman"/>
                <a:cs typeface="Times New Roman"/>
              </a:rPr>
              <a:t>čĪ</a:t>
            </a:r>
            <a:r>
              <a:rPr sz="1000" b="1" i="1" spc="-185" dirty="0">
                <a:latin typeface="Times New Roman"/>
                <a:cs typeface="Times New Roman"/>
              </a:rPr>
              <a:t>åċ</a:t>
            </a:r>
            <a:r>
              <a:rPr sz="1000" b="1" i="1" spc="-27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235" dirty="0">
                <a:latin typeface="Times New Roman"/>
                <a:cs typeface="Times New Roman"/>
              </a:rPr>
              <a:t>Ø</a:t>
            </a:r>
            <a:r>
              <a:rPr sz="1000" b="1" i="1" spc="-254" dirty="0">
                <a:latin typeface="Times New Roman"/>
                <a:cs typeface="Times New Roman"/>
              </a:rPr>
              <a:t>Ĥ</a:t>
            </a:r>
            <a:r>
              <a:rPr sz="1000" b="1" i="1" spc="-70" dirty="0">
                <a:latin typeface="Times New Roman"/>
                <a:cs typeface="Times New Roman"/>
              </a:rPr>
              <a:t>ä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30" dirty="0">
                <a:latin typeface="Times New Roman"/>
                <a:cs typeface="Times New Roman"/>
              </a:rPr>
              <a:t>ęĂà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40" dirty="0">
                <a:latin typeface="Times New Roman"/>
                <a:cs typeface="Times New Roman"/>
              </a:rPr>
              <a:t>ĩĊ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b="1" i="1" spc="-315" dirty="0">
                <a:latin typeface="Times New Roman"/>
                <a:cs typeface="Times New Roman"/>
              </a:rPr>
              <a:t>ÌÄءÅ</a:t>
            </a:r>
            <a:r>
              <a:rPr sz="1000" b="1" i="1" spc="-335" dirty="0">
                <a:latin typeface="Times New Roman"/>
                <a:cs typeface="Times New Roman"/>
              </a:rPr>
              <a:t>ď</a:t>
            </a:r>
            <a:r>
              <a:rPr sz="1000" b="1" i="1" spc="-220" dirty="0">
                <a:latin typeface="Times New Roman"/>
                <a:cs typeface="Times New Roman"/>
              </a:rPr>
              <a:t>ė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10" dirty="0">
                <a:latin typeface="Times New Roman"/>
                <a:cs typeface="Times New Roman"/>
              </a:rPr>
              <a:t> </a:t>
            </a:r>
            <a:r>
              <a:rPr sz="1000" b="1" i="1" spc="-265" dirty="0">
                <a:latin typeface="Times New Roman"/>
                <a:cs typeface="Times New Roman"/>
              </a:rPr>
              <a:t>Ġã</a:t>
            </a:r>
            <a:r>
              <a:rPr sz="1000" b="1" i="1" spc="-300" dirty="0">
                <a:latin typeface="Times New Roman"/>
                <a:cs typeface="Times New Roman"/>
              </a:rPr>
              <a:t>Ģ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30" dirty="0">
                <a:latin typeface="Times New Roman"/>
                <a:cs typeface="Times New Roman"/>
              </a:rPr>
              <a:t>ě</a:t>
            </a:r>
            <a:r>
              <a:rPr sz="1000" b="1" i="1" spc="-175" dirty="0">
                <a:latin typeface="Times New Roman"/>
                <a:cs typeface="Times New Roman"/>
              </a:rPr>
              <a:t>Ģº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10" dirty="0">
                <a:latin typeface="Times New Roman"/>
                <a:cs typeface="Times New Roman"/>
              </a:rPr>
              <a:t>å</a:t>
            </a:r>
            <a:r>
              <a:rPr sz="1000" b="1" i="1" spc="-85" dirty="0">
                <a:latin typeface="Times New Roman"/>
                <a:cs typeface="Times New Roman"/>
              </a:rPr>
              <a:t>Ī</a:t>
            </a:r>
            <a:r>
              <a:rPr sz="1000" b="1" i="1" spc="-120" dirty="0">
                <a:latin typeface="Times New Roman"/>
                <a:cs typeface="Times New Roman"/>
              </a:rPr>
              <a:t>ĥ</a:t>
            </a:r>
            <a:r>
              <a:rPr sz="1000" b="1" i="1" spc="-45" dirty="0">
                <a:latin typeface="Times New Roman"/>
                <a:cs typeface="Times New Roman"/>
              </a:rPr>
              <a:t>û</a:t>
            </a:r>
            <a:r>
              <a:rPr sz="1000" b="1" i="1" spc="-110" dirty="0">
                <a:latin typeface="Times New Roman"/>
                <a:cs typeface="Times New Roman"/>
              </a:rPr>
              <a:t>Ï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335" dirty="0">
                <a:latin typeface="Times New Roman"/>
                <a:cs typeface="Times New Roman"/>
              </a:rPr>
              <a:t>Ĥ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70" dirty="0">
                <a:latin typeface="Times New Roman"/>
                <a:cs typeface="Times New Roman"/>
              </a:rPr>
              <a:t>Ì</a:t>
            </a:r>
            <a:r>
              <a:rPr sz="1000" b="1" i="1" spc="-120" dirty="0">
                <a:latin typeface="Times New Roman"/>
                <a:cs typeface="Times New Roman"/>
              </a:rPr>
              <a:t>Å</a:t>
            </a:r>
            <a:r>
              <a:rPr sz="1000" b="1" i="1" spc="160" dirty="0">
                <a:latin typeface="Times New Roman"/>
                <a:cs typeface="Times New Roman"/>
              </a:rPr>
              <a:t>ê</a:t>
            </a:r>
            <a:r>
              <a:rPr sz="1000" b="1" i="1" spc="-240" dirty="0">
                <a:latin typeface="Times New Roman"/>
                <a:cs typeface="Times New Roman"/>
              </a:rPr>
              <a:t>Ää</a:t>
            </a:r>
            <a:r>
              <a:rPr sz="1000" b="1" i="1" spc="-210" dirty="0">
                <a:latin typeface="Times New Roman"/>
                <a:cs typeface="Times New Roman"/>
              </a:rPr>
              <a:t>áė</a:t>
            </a:r>
            <a:r>
              <a:rPr sz="1000" b="1" i="1" spc="-445" dirty="0">
                <a:latin typeface="Times New Roman"/>
                <a:cs typeface="Times New Roman"/>
              </a:rPr>
              <a:t>Ė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0" dirty="0">
                <a:latin typeface="Times New Roman"/>
                <a:cs typeface="Times New Roman"/>
              </a:rPr>
              <a:t>ī</a:t>
            </a:r>
            <a:r>
              <a:rPr sz="1000" b="1" i="1" spc="-220" dirty="0">
                <a:latin typeface="Times New Roman"/>
                <a:cs typeface="Times New Roman"/>
              </a:rPr>
              <a:t>ė</a:t>
            </a:r>
            <a:r>
              <a:rPr sz="1000" b="1" i="1" spc="-210" dirty="0">
                <a:latin typeface="Times New Roman"/>
                <a:cs typeface="Times New Roman"/>
              </a:rPr>
              <a:t>ē</a:t>
            </a:r>
            <a:r>
              <a:rPr sz="1000" b="1" i="1" spc="-32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10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ĕī</a:t>
            </a:r>
            <a:r>
              <a:rPr sz="1000" b="1" i="1" spc="-330" dirty="0">
                <a:latin typeface="Times New Roman"/>
                <a:cs typeface="Times New Roman"/>
              </a:rPr>
              <a:t>ĒĤ</a:t>
            </a:r>
            <a:r>
              <a:rPr sz="1000" b="1" i="1" spc="-5" dirty="0">
                <a:latin typeface="Times New Roman"/>
                <a:cs typeface="Times New Roman"/>
              </a:rPr>
              <a:t> ĕ</a:t>
            </a:r>
            <a:r>
              <a:rPr sz="1000" b="1" i="1" spc="0" dirty="0">
                <a:latin typeface="Times New Roman"/>
                <a:cs typeface="Times New Roman"/>
              </a:rPr>
              <a:t>ī</a:t>
            </a:r>
            <a:r>
              <a:rPr sz="1000" b="1" i="1" spc="-370" dirty="0">
                <a:latin typeface="Times New Roman"/>
                <a:cs typeface="Times New Roman"/>
              </a:rPr>
              <a:t>ďăĖÄ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75" dirty="0">
                <a:latin typeface="Times New Roman"/>
                <a:cs typeface="Times New Roman"/>
              </a:rPr>
              <a:t>Ù</a:t>
            </a:r>
            <a:r>
              <a:rPr sz="1000" b="1" i="1" spc="-440" dirty="0">
                <a:latin typeface="Times New Roman"/>
                <a:cs typeface="Times New Roman"/>
              </a:rPr>
              <a:t>ĖÅ</a:t>
            </a:r>
            <a:r>
              <a:rPr sz="1000" b="1" i="1" spc="265" dirty="0">
                <a:latin typeface="Times New Roman"/>
                <a:cs typeface="Times New Roman"/>
              </a:rPr>
              <a:t>ò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85" dirty="0">
                <a:latin typeface="Times New Roman"/>
                <a:cs typeface="Times New Roman"/>
              </a:rPr>
              <a:t>ä</a:t>
            </a:r>
            <a:r>
              <a:rPr sz="1000" b="1" i="1" spc="-100" dirty="0">
                <a:latin typeface="Times New Roman"/>
                <a:cs typeface="Times New Roman"/>
              </a:rPr>
              <a:t>ĥ</a:t>
            </a:r>
            <a:r>
              <a:rPr sz="1000" b="1" i="1" spc="-120" dirty="0">
                <a:latin typeface="Times New Roman"/>
                <a:cs typeface="Times New Roman"/>
              </a:rPr>
              <a:t>Ï</a:t>
            </a:r>
            <a:r>
              <a:rPr sz="1000" b="1" i="1" spc="-275" dirty="0">
                <a:latin typeface="Times New Roman"/>
                <a:cs typeface="Times New Roman"/>
              </a:rPr>
              <a:t>Ē</a:t>
            </a:r>
            <a:r>
              <a:rPr sz="1000" b="1" i="1" spc="-200" dirty="0">
                <a:latin typeface="Times New Roman"/>
                <a:cs typeface="Times New Roman"/>
              </a:rPr>
              <a:t>á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175" dirty="0">
                <a:latin typeface="Times New Roman"/>
                <a:cs typeface="Times New Roman"/>
              </a:rPr>
              <a:t>Ù</a:t>
            </a:r>
            <a:r>
              <a:rPr sz="1000" b="1" i="1" spc="-25" dirty="0">
                <a:latin typeface="Times New Roman"/>
                <a:cs typeface="Times New Roman"/>
              </a:rPr>
              <a:t>ö</a:t>
            </a:r>
            <a:r>
              <a:rPr sz="1000" b="1" i="1" spc="-45" dirty="0">
                <a:latin typeface="Times New Roman"/>
                <a:cs typeface="Times New Roman"/>
              </a:rPr>
              <a:t>Ĥ</a:t>
            </a:r>
            <a:r>
              <a:rPr sz="1000" b="1" i="1" spc="-85" dirty="0">
                <a:latin typeface="Times New Roman"/>
                <a:cs typeface="Times New Roman"/>
              </a:rPr>
              <a:t>º</a:t>
            </a:r>
            <a:r>
              <a:rPr sz="1000" b="1" i="1" spc="10" dirty="0">
                <a:latin typeface="Times New Roman"/>
                <a:cs typeface="Times New Roman"/>
              </a:rPr>
              <a:t> </a:t>
            </a:r>
            <a:r>
              <a:rPr sz="1000" b="1" i="1" spc="-95" dirty="0">
                <a:latin typeface="Times New Roman"/>
                <a:cs typeface="Times New Roman"/>
              </a:rPr>
              <a:t>ġ</a:t>
            </a:r>
            <a:r>
              <a:rPr sz="1000" b="1" i="1" spc="-120" dirty="0">
                <a:latin typeface="Times New Roman"/>
                <a:cs typeface="Times New Roman"/>
              </a:rPr>
              <a:t>Ï</a:t>
            </a:r>
            <a:r>
              <a:rPr sz="1000" b="1" i="1" spc="-40" dirty="0">
                <a:latin typeface="Times New Roman"/>
                <a:cs typeface="Times New Roman"/>
              </a:rPr>
              <a:t>ě</a:t>
            </a:r>
            <a:r>
              <a:rPr sz="1000" b="1" i="1" spc="-210" dirty="0">
                <a:latin typeface="Times New Roman"/>
                <a:cs typeface="Times New Roman"/>
              </a:rPr>
              <a:t>ė</a:t>
            </a:r>
            <a:r>
              <a:rPr sz="1000" b="1" i="1" spc="-315" dirty="0">
                <a:latin typeface="Times New Roman"/>
                <a:cs typeface="Times New Roman"/>
              </a:rPr>
              <a:t>Ē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40" dirty="0">
                <a:latin typeface="Times New Roman"/>
                <a:cs typeface="Times New Roman"/>
              </a:rPr>
              <a:t>ĩĊ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b="1" i="1" spc="-335" dirty="0">
                <a:latin typeface="Times New Roman"/>
                <a:cs typeface="Times New Roman"/>
              </a:rPr>
              <a:t>Ĥ</a:t>
            </a:r>
            <a:endParaRPr sz="1000">
              <a:latin typeface="Times New Roman"/>
              <a:cs typeface="Times New Roman"/>
            </a:endParaRPr>
          </a:p>
          <a:p>
            <a:pPr marL="17145" marR="5080" indent="1342390">
              <a:lnSpc>
                <a:spcPct val="125000"/>
              </a:lnSpc>
            </a:pPr>
            <a:r>
              <a:rPr sz="1000" b="1" i="1" spc="0" dirty="0">
                <a:latin typeface="Times New Roman"/>
                <a:cs typeface="Times New Roman"/>
              </a:rPr>
              <a:t>.</a:t>
            </a:r>
            <a:r>
              <a:rPr sz="1000" b="1" i="1" spc="-145" dirty="0">
                <a:latin typeface="Times New Roman"/>
                <a:cs typeface="Times New Roman"/>
              </a:rPr>
              <a:t>Æĳûė</a:t>
            </a:r>
            <a:r>
              <a:rPr sz="1000" b="1" i="1" spc="-445" dirty="0">
                <a:latin typeface="Times New Roman"/>
                <a:cs typeface="Times New Roman"/>
              </a:rPr>
              <a:t>Ė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b="1" i="1" spc="-165" dirty="0">
                <a:latin typeface="Times New Roman"/>
                <a:cs typeface="Times New Roman"/>
              </a:rPr>
              <a:t>ç</a:t>
            </a:r>
            <a:r>
              <a:rPr sz="1000" b="1" i="1" spc="-245" dirty="0">
                <a:latin typeface="Times New Roman"/>
                <a:cs typeface="Times New Roman"/>
              </a:rPr>
              <a:t>Â</a:t>
            </a:r>
            <a:r>
              <a:rPr sz="1000" b="1" i="1" spc="-310" dirty="0">
                <a:latin typeface="Times New Roman"/>
                <a:cs typeface="Times New Roman"/>
              </a:rPr>
              <a:t>Ä</a:t>
            </a:r>
            <a:r>
              <a:rPr sz="1000" b="1" i="1" spc="-265" dirty="0">
                <a:latin typeface="Times New Roman"/>
                <a:cs typeface="Times New Roman"/>
              </a:rPr>
              <a:t>ĥ</a:t>
            </a:r>
            <a:r>
              <a:rPr sz="1000" b="1" i="1" spc="-60" dirty="0">
                <a:latin typeface="Times New Roman"/>
                <a:cs typeface="Times New Roman"/>
              </a:rPr>
              <a:t>×</a:t>
            </a:r>
            <a:r>
              <a:rPr sz="1000" b="1" i="1" spc="-315" dirty="0">
                <a:latin typeface="Times New Roman"/>
                <a:cs typeface="Times New Roman"/>
              </a:rPr>
              <a:t>Ē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260" dirty="0">
                <a:latin typeface="Times New Roman"/>
                <a:cs typeface="Times New Roman"/>
              </a:rPr>
              <a:t>Ë</a:t>
            </a:r>
            <a:r>
              <a:rPr sz="1000" b="1" i="1" spc="-40" dirty="0">
                <a:latin typeface="Times New Roman"/>
                <a:cs typeface="Times New Roman"/>
              </a:rPr>
              <a:t>ě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420" dirty="0">
                <a:latin typeface="Times New Roman"/>
                <a:cs typeface="Times New Roman"/>
              </a:rPr>
              <a:t>Ď</a:t>
            </a:r>
            <a:r>
              <a:rPr sz="1000" b="1" i="1" spc="20" dirty="0">
                <a:latin typeface="Times New Roman"/>
                <a:cs typeface="Times New Roman"/>
              </a:rPr>
              <a:t> </a:t>
            </a:r>
            <a:r>
              <a:rPr sz="1000" b="1" i="1" spc="-70" dirty="0">
                <a:latin typeface="Times New Roman"/>
                <a:cs typeface="Times New Roman"/>
              </a:rPr>
              <a:t>Ì</a:t>
            </a:r>
            <a:r>
              <a:rPr sz="1000" b="1" i="1" spc="-120" dirty="0">
                <a:latin typeface="Times New Roman"/>
                <a:cs typeface="Times New Roman"/>
              </a:rPr>
              <a:t>Å</a:t>
            </a:r>
            <a:r>
              <a:rPr sz="1000" b="1" i="1" spc="-290" dirty="0">
                <a:latin typeface="Times New Roman"/>
                <a:cs typeface="Times New Roman"/>
              </a:rPr>
              <a:t>Ă</a:t>
            </a:r>
            <a:r>
              <a:rPr sz="1000" b="1" i="1" spc="-295" dirty="0">
                <a:latin typeface="Times New Roman"/>
                <a:cs typeface="Times New Roman"/>
              </a:rPr>
              <a:t>Å</a:t>
            </a:r>
            <a:r>
              <a:rPr sz="1000" b="1" i="1" spc="155" dirty="0">
                <a:latin typeface="Times New Roman"/>
                <a:cs typeface="Times New Roman"/>
              </a:rPr>
              <a:t>ê</a:t>
            </a:r>
            <a:r>
              <a:rPr sz="1000" b="1" i="1" spc="10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135" dirty="0">
                <a:latin typeface="Times New Roman"/>
                <a:cs typeface="Times New Roman"/>
              </a:rPr>
              <a:t>ă</a:t>
            </a:r>
            <a:r>
              <a:rPr sz="1000" b="1" i="1" spc="-400" dirty="0">
                <a:latin typeface="Times New Roman"/>
                <a:cs typeface="Times New Roman"/>
              </a:rPr>
              <a:t>È</a:t>
            </a:r>
            <a:r>
              <a:rPr sz="1000" b="1" i="1" spc="-80" dirty="0">
                <a:latin typeface="Times New Roman"/>
                <a:cs typeface="Times New Roman"/>
              </a:rPr>
              <a:t>äº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25" dirty="0">
                <a:latin typeface="Times New Roman"/>
                <a:cs typeface="Times New Roman"/>
              </a:rPr>
              <a:t>ħ</a:t>
            </a:r>
            <a:r>
              <a:rPr sz="1000" b="1" i="1" spc="-105" dirty="0">
                <a:latin typeface="Times New Roman"/>
                <a:cs typeface="Times New Roman"/>
              </a:rPr>
              <a:t>ė</a:t>
            </a:r>
            <a:r>
              <a:rPr sz="1000" b="1" i="1" spc="-135" dirty="0">
                <a:latin typeface="Times New Roman"/>
                <a:cs typeface="Times New Roman"/>
              </a:rPr>
              <a:t>Ă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10" dirty="0">
                <a:latin typeface="Times New Roman"/>
                <a:cs typeface="Times New Roman"/>
              </a:rPr>
              <a:t>Ç</a:t>
            </a:r>
            <a:r>
              <a:rPr sz="1000" b="1" i="1" spc="-125" dirty="0">
                <a:latin typeface="Times New Roman"/>
                <a:cs typeface="Times New Roman"/>
              </a:rPr>
              <a:t>Û</a:t>
            </a:r>
            <a:r>
              <a:rPr sz="1000" b="1" i="1" spc="170" dirty="0">
                <a:latin typeface="Times New Roman"/>
                <a:cs typeface="Times New Roman"/>
              </a:rPr>
              <a:t>ë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340" dirty="0">
                <a:latin typeface="Times New Roman"/>
                <a:cs typeface="Times New Roman"/>
              </a:rPr>
              <a:t>Ê</a:t>
            </a:r>
            <a:r>
              <a:rPr sz="1000" b="1" i="1" spc="-155" dirty="0">
                <a:latin typeface="Times New Roman"/>
                <a:cs typeface="Times New Roman"/>
              </a:rPr>
              <a:t>á</a:t>
            </a:r>
            <a:r>
              <a:rPr sz="1000" b="1" i="1" spc="-120" dirty="0">
                <a:latin typeface="Times New Roman"/>
                <a:cs typeface="Times New Roman"/>
              </a:rPr>
              <a:t>Ī</a:t>
            </a:r>
            <a:r>
              <a:rPr sz="1000" b="1" i="1" spc="-450" dirty="0">
                <a:latin typeface="Times New Roman"/>
                <a:cs typeface="Times New Roman"/>
              </a:rPr>
              <a:t>Å</a:t>
            </a:r>
            <a:r>
              <a:rPr sz="1000" b="1" i="1" spc="-95" dirty="0">
                <a:latin typeface="Times New Roman"/>
                <a:cs typeface="Times New Roman"/>
              </a:rPr>
              <a:t>ă</a:t>
            </a:r>
            <a:r>
              <a:rPr sz="1000" b="1" i="1" spc="-90" dirty="0">
                <a:latin typeface="Times New Roman"/>
                <a:cs typeface="Times New Roman"/>
              </a:rPr>
              <a:t>ě</a:t>
            </a:r>
            <a:r>
              <a:rPr sz="1000" b="1" i="1" spc="-44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ĕ</a:t>
            </a:r>
            <a:r>
              <a:rPr sz="1000" b="1" i="1" spc="-114" dirty="0">
                <a:latin typeface="Times New Roman"/>
                <a:cs typeface="Times New Roman"/>
              </a:rPr>
              <a:t>ċ</a:t>
            </a:r>
            <a:r>
              <a:rPr sz="1000" b="1" i="1" spc="-204" dirty="0">
                <a:latin typeface="Times New Roman"/>
                <a:cs typeface="Times New Roman"/>
              </a:rPr>
              <a:t>Ú</a:t>
            </a:r>
            <a:r>
              <a:rPr sz="1000" b="1" i="1" spc="10" dirty="0">
                <a:latin typeface="Times New Roman"/>
                <a:cs typeface="Times New Roman"/>
              </a:rPr>
              <a:t> </a:t>
            </a:r>
            <a:r>
              <a:rPr sz="1000" b="1" i="1" spc="-175" dirty="0">
                <a:latin typeface="Times New Roman"/>
                <a:cs typeface="Times New Roman"/>
              </a:rPr>
              <a:t>ÌÄåď</a:t>
            </a:r>
            <a:r>
              <a:rPr sz="1000" b="1" i="1" spc="-370" dirty="0">
                <a:latin typeface="Times New Roman"/>
                <a:cs typeface="Times New Roman"/>
              </a:rPr>
              <a:t>Ċ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ĕ</a:t>
            </a:r>
            <a:r>
              <a:rPr sz="1000" b="1" i="1" spc="-210" dirty="0">
                <a:latin typeface="Times New Roman"/>
                <a:cs typeface="Times New Roman"/>
              </a:rPr>
              <a:t>ė</a:t>
            </a:r>
            <a:r>
              <a:rPr sz="1000" b="1" i="1" spc="15" dirty="0">
                <a:latin typeface="Times New Roman"/>
                <a:cs typeface="Times New Roman"/>
              </a:rPr>
              <a:t>ß</a:t>
            </a:r>
            <a:r>
              <a:rPr sz="1000" b="1" i="1" spc="-125" dirty="0">
                <a:latin typeface="Times New Roman"/>
                <a:cs typeface="Times New Roman"/>
              </a:rPr>
              <a:t>Î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95" dirty="0">
                <a:latin typeface="Times New Roman"/>
                <a:cs typeface="Times New Roman"/>
              </a:rPr>
              <a:t>ġ</a:t>
            </a:r>
            <a:r>
              <a:rPr sz="1000" b="1" i="1" spc="-450" dirty="0">
                <a:latin typeface="Times New Roman"/>
                <a:cs typeface="Times New Roman"/>
              </a:rPr>
              <a:t>Ğ</a:t>
            </a:r>
            <a:r>
              <a:rPr sz="1000" b="1" i="1" spc="-85" dirty="0">
                <a:latin typeface="Times New Roman"/>
                <a:cs typeface="Times New Roman"/>
              </a:rPr>
              <a:t>º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95" dirty="0">
                <a:latin typeface="Times New Roman"/>
                <a:cs typeface="Times New Roman"/>
              </a:rPr>
              <a:t>åĒ</a:t>
            </a:r>
            <a:r>
              <a:rPr sz="1000" b="1" i="1" spc="-170" dirty="0">
                <a:latin typeface="Times New Roman"/>
                <a:cs typeface="Times New Roman"/>
              </a:rPr>
              <a:t>ã</a:t>
            </a:r>
            <a:r>
              <a:rPr sz="1000" b="1" i="1" spc="-440" dirty="0">
                <a:latin typeface="Times New Roman"/>
                <a:cs typeface="Times New Roman"/>
              </a:rPr>
              <a:t>Ė</a:t>
            </a:r>
            <a:r>
              <a:rPr sz="1000" b="1" i="1" spc="-450" dirty="0">
                <a:latin typeface="Times New Roman"/>
                <a:cs typeface="Times New Roman"/>
              </a:rPr>
              <a:t>Å</a:t>
            </a:r>
            <a:r>
              <a:rPr sz="1000" b="1" i="1" spc="-405" dirty="0">
                <a:latin typeface="Times New Roman"/>
                <a:cs typeface="Times New Roman"/>
              </a:rPr>
              <a:t>È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110" dirty="0">
                <a:latin typeface="Times New Roman"/>
                <a:cs typeface="Times New Roman"/>
              </a:rPr>
              <a:t>å</a:t>
            </a:r>
            <a:r>
              <a:rPr sz="1000" b="1" i="1" spc="-85" dirty="0">
                <a:latin typeface="Times New Roman"/>
                <a:cs typeface="Times New Roman"/>
              </a:rPr>
              <a:t>Ī</a:t>
            </a:r>
            <a:r>
              <a:rPr sz="1000" b="1" i="1" spc="-170" dirty="0">
                <a:latin typeface="Times New Roman"/>
                <a:cs typeface="Times New Roman"/>
              </a:rPr>
              <a:t>á</a:t>
            </a:r>
            <a:r>
              <a:rPr sz="1000" b="1" i="1" spc="-50" dirty="0">
                <a:latin typeface="Times New Roman"/>
                <a:cs typeface="Times New Roman"/>
              </a:rPr>
              <a:t>×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114" dirty="0">
                <a:latin typeface="Times New Roman"/>
                <a:cs typeface="Times New Roman"/>
              </a:rPr>
              <a:t>ĝĚ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b="1" i="1" spc="-335" dirty="0">
                <a:latin typeface="Times New Roman"/>
                <a:cs typeface="Times New Roman"/>
              </a:rPr>
              <a:t>Ĥ</a:t>
            </a:r>
            <a:r>
              <a:rPr sz="1000" b="1" i="1" spc="-110" dirty="0">
                <a:latin typeface="Times New Roman"/>
                <a:cs typeface="Times New Roman"/>
              </a:rPr>
              <a:t> </a:t>
            </a:r>
            <a:r>
              <a:rPr sz="1000" b="1" i="1" spc="-55" dirty="0">
                <a:latin typeface="Times New Roman"/>
                <a:cs typeface="Times New Roman"/>
              </a:rPr>
              <a:t>åě</a:t>
            </a:r>
            <a:r>
              <a:rPr sz="1000" b="1" i="1" spc="-110" dirty="0">
                <a:latin typeface="Times New Roman"/>
                <a:cs typeface="Times New Roman"/>
              </a:rPr>
              <a:t>Î</a:t>
            </a:r>
            <a:r>
              <a:rPr sz="1000" b="1" i="1" spc="-315" dirty="0">
                <a:latin typeface="Times New Roman"/>
                <a:cs typeface="Times New Roman"/>
              </a:rPr>
              <a:t>½</a:t>
            </a:r>
            <a:r>
              <a:rPr sz="1000" b="1" i="1" spc="-40" dirty="0">
                <a:latin typeface="Times New Roman"/>
                <a:cs typeface="Times New Roman"/>
              </a:rPr>
              <a:t>ě</a:t>
            </a:r>
            <a:r>
              <a:rPr sz="1000" b="1" i="1" spc="-44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95" dirty="0">
                <a:latin typeface="Times New Roman"/>
                <a:cs typeface="Times New Roman"/>
              </a:rPr>
              <a:t> </a:t>
            </a:r>
            <a:r>
              <a:rPr sz="1000" b="1" i="1" spc="-15" dirty="0">
                <a:latin typeface="Times New Roman"/>
                <a:cs typeface="Times New Roman"/>
              </a:rPr>
              <a:t>ĩ</a:t>
            </a:r>
            <a:r>
              <a:rPr sz="1000" b="1" i="1" spc="-55" dirty="0">
                <a:latin typeface="Times New Roman"/>
                <a:cs typeface="Times New Roman"/>
              </a:rPr>
              <a:t>Ċ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00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265" dirty="0">
                <a:latin typeface="Times New Roman"/>
                <a:cs typeface="Times New Roman"/>
              </a:rPr>
              <a:t>Ēä</a:t>
            </a:r>
            <a:r>
              <a:rPr sz="1000" b="1" i="1" spc="-300" dirty="0">
                <a:latin typeface="Times New Roman"/>
                <a:cs typeface="Times New Roman"/>
              </a:rPr>
              <a:t>Å</a:t>
            </a:r>
            <a:r>
              <a:rPr sz="1000" b="1" i="1" spc="340" dirty="0">
                <a:latin typeface="Times New Roman"/>
                <a:cs typeface="Times New Roman"/>
              </a:rPr>
              <a:t>ï</a:t>
            </a:r>
            <a:r>
              <a:rPr sz="1000" b="1" i="1" spc="-40" dirty="0">
                <a:latin typeface="Times New Roman"/>
                <a:cs typeface="Times New Roman"/>
              </a:rPr>
              <a:t>ě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80" dirty="0">
                <a:latin typeface="Times New Roman"/>
                <a:cs typeface="Times New Roman"/>
              </a:rPr>
              <a:t> </a:t>
            </a:r>
            <a:r>
              <a:rPr sz="1000" b="1" i="1" spc="-125" dirty="0">
                <a:latin typeface="Times New Roman"/>
                <a:cs typeface="Times New Roman"/>
              </a:rPr>
              <a:t>ħ</a:t>
            </a:r>
            <a:r>
              <a:rPr sz="1000" b="1" i="1" spc="-105" dirty="0">
                <a:latin typeface="Times New Roman"/>
                <a:cs typeface="Times New Roman"/>
              </a:rPr>
              <a:t>ė</a:t>
            </a:r>
            <a:r>
              <a:rPr sz="1000" b="1" i="1" spc="-135" dirty="0">
                <a:latin typeface="Times New Roman"/>
                <a:cs typeface="Times New Roman"/>
              </a:rPr>
              <a:t>Ă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80" dirty="0">
                <a:latin typeface="Times New Roman"/>
                <a:cs typeface="Times New Roman"/>
              </a:rPr>
              <a:t> </a:t>
            </a:r>
            <a:r>
              <a:rPr sz="1000" b="1" i="1" spc="-200" dirty="0">
                <a:latin typeface="Times New Roman"/>
                <a:cs typeface="Times New Roman"/>
              </a:rPr>
              <a:t>ÆĳûĖ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95" dirty="0">
                <a:latin typeface="Times New Roman"/>
                <a:cs typeface="Times New Roman"/>
              </a:rPr>
              <a:t> </a:t>
            </a:r>
            <a:r>
              <a:rPr sz="1000" b="1" i="1" spc="-440" dirty="0">
                <a:latin typeface="Times New Roman"/>
                <a:cs typeface="Times New Roman"/>
              </a:rPr>
              <a:t>Å</a:t>
            </a:r>
            <a:r>
              <a:rPr sz="1000" b="1" i="1" spc="-60" dirty="0">
                <a:latin typeface="Times New Roman"/>
                <a:cs typeface="Times New Roman"/>
              </a:rPr>
              <a:t>ģ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370" dirty="0">
                <a:latin typeface="Times New Roman"/>
                <a:cs typeface="Times New Roman"/>
              </a:rPr>
              <a:t>Ċ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85" dirty="0">
                <a:latin typeface="Times New Roman"/>
                <a:cs typeface="Times New Roman"/>
              </a:rPr>
              <a:t> </a:t>
            </a:r>
            <a:r>
              <a:rPr sz="1000" b="1" i="1" spc="-145" dirty="0">
                <a:latin typeface="Times New Roman"/>
                <a:cs typeface="Times New Roman"/>
              </a:rPr>
              <a:t>ÑÚ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85" dirty="0">
                <a:latin typeface="Times New Roman"/>
                <a:cs typeface="Times New Roman"/>
              </a:rPr>
              <a:t> </a:t>
            </a:r>
            <a:r>
              <a:rPr sz="1000" b="1" i="1" spc="-185" dirty="0">
                <a:latin typeface="Times New Roman"/>
                <a:cs typeface="Times New Roman"/>
              </a:rPr>
              <a:t>Ë</a:t>
            </a:r>
            <a:r>
              <a:rPr sz="1000" b="1" i="1" spc="-114" dirty="0">
                <a:latin typeface="Times New Roman"/>
                <a:cs typeface="Times New Roman"/>
              </a:rPr>
              <a:t>ě</a:t>
            </a:r>
            <a:r>
              <a:rPr sz="1000" b="1" i="1" spc="-215" dirty="0">
                <a:latin typeface="Times New Roman"/>
                <a:cs typeface="Times New Roman"/>
              </a:rPr>
              <a:t>ė</a:t>
            </a:r>
            <a:r>
              <a:rPr sz="1000" b="1" i="1" spc="-315" dirty="0">
                <a:latin typeface="Times New Roman"/>
                <a:cs typeface="Times New Roman"/>
              </a:rPr>
              <a:t>Ē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95" dirty="0">
                <a:latin typeface="Times New Roman"/>
                <a:cs typeface="Times New Roman"/>
              </a:rPr>
              <a:t> </a:t>
            </a:r>
            <a:r>
              <a:rPr sz="1000" b="1" i="1" spc="105" dirty="0">
                <a:latin typeface="Times New Roman"/>
                <a:cs typeface="Times New Roman"/>
              </a:rPr>
              <a:t>ĝ</a:t>
            </a:r>
            <a:r>
              <a:rPr sz="1000" b="1" i="1" spc="100" dirty="0">
                <a:latin typeface="Times New Roman"/>
                <a:cs typeface="Times New Roman"/>
              </a:rPr>
              <a:t>ë</a:t>
            </a:r>
            <a:r>
              <a:rPr sz="1000" b="1" i="1" spc="-204" dirty="0">
                <a:latin typeface="Times New Roman"/>
                <a:cs typeface="Times New Roman"/>
              </a:rPr>
              <a:t>Ú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00" dirty="0">
                <a:latin typeface="Times New Roman"/>
                <a:cs typeface="Times New Roman"/>
              </a:rPr>
              <a:t> </a:t>
            </a:r>
            <a:r>
              <a:rPr sz="1000" b="1" i="1" spc="-155" dirty="0">
                <a:latin typeface="Times New Roman"/>
                <a:cs typeface="Times New Roman"/>
              </a:rPr>
              <a:t>ĝ</a:t>
            </a:r>
            <a:r>
              <a:rPr sz="1000" b="1" i="1" spc="-204" dirty="0">
                <a:latin typeface="Times New Roman"/>
                <a:cs typeface="Times New Roman"/>
              </a:rPr>
              <a:t>È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80" dirty="0">
                <a:latin typeface="Times New Roman"/>
                <a:cs typeface="Times New Roman"/>
              </a:rPr>
              <a:t> </a:t>
            </a:r>
            <a:r>
              <a:rPr sz="1000" b="1" i="1" spc="-325" dirty="0">
                <a:latin typeface="Times New Roman"/>
                <a:cs typeface="Times New Roman"/>
              </a:rPr>
              <a:t>Ĝ</a:t>
            </a:r>
            <a:r>
              <a:rPr sz="1000" b="1" i="1" spc="-310" dirty="0">
                <a:latin typeface="Times New Roman"/>
                <a:cs typeface="Times New Roman"/>
              </a:rPr>
              <a:t>Å</a:t>
            </a:r>
            <a:r>
              <a:rPr sz="1000" b="1" i="1" spc="-40" dirty="0">
                <a:latin typeface="Times New Roman"/>
                <a:cs typeface="Times New Roman"/>
              </a:rPr>
              <a:t>ě</a:t>
            </a:r>
            <a:r>
              <a:rPr sz="1000" b="1" i="1" spc="-440" dirty="0">
                <a:latin typeface="Times New Roman"/>
                <a:cs typeface="Times New Roman"/>
              </a:rPr>
              <a:t>Ó</a:t>
            </a:r>
            <a:r>
              <a:rPr sz="1000" b="1" i="1" spc="-135" dirty="0">
                <a:latin typeface="Times New Roman"/>
                <a:cs typeface="Times New Roman"/>
              </a:rPr>
              <a:t>Ă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90" dirty="0">
                <a:latin typeface="Times New Roman"/>
                <a:cs typeface="Times New Roman"/>
              </a:rPr>
              <a:t> </a:t>
            </a:r>
            <a:r>
              <a:rPr sz="1000" b="1" i="1" spc="-185" dirty="0">
                <a:latin typeface="Times New Roman"/>
                <a:cs typeface="Times New Roman"/>
              </a:rPr>
              <a:t>ĝÈ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90" dirty="0">
                <a:latin typeface="Times New Roman"/>
                <a:cs typeface="Times New Roman"/>
              </a:rPr>
              <a:t> </a:t>
            </a:r>
            <a:r>
              <a:rPr sz="1000" b="1" i="1" spc="-160" dirty="0">
                <a:latin typeface="Times New Roman"/>
                <a:cs typeface="Times New Roman"/>
              </a:rPr>
              <a:t>ه</a:t>
            </a:r>
            <a:r>
              <a:rPr sz="1000" b="1" i="1" spc="-170" dirty="0">
                <a:latin typeface="Times New Roman"/>
                <a:cs typeface="Times New Roman"/>
              </a:rPr>
              <a:t>á</a:t>
            </a:r>
            <a:r>
              <a:rPr sz="1000" b="1" i="1" spc="-400" dirty="0">
                <a:latin typeface="Times New Roman"/>
                <a:cs typeface="Times New Roman"/>
              </a:rPr>
              <a:t>É</a:t>
            </a:r>
            <a:r>
              <a:rPr sz="1000" b="1" i="1" spc="-135" dirty="0">
                <a:latin typeface="Times New Roman"/>
                <a:cs typeface="Times New Roman"/>
              </a:rPr>
              <a:t>Ă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90" dirty="0">
                <a:latin typeface="Times New Roman"/>
                <a:cs typeface="Times New Roman"/>
              </a:rPr>
              <a:t> </a:t>
            </a:r>
            <a:r>
              <a:rPr sz="1000" b="1" i="1" spc="-45" dirty="0">
                <a:latin typeface="Times New Roman"/>
                <a:cs typeface="Times New Roman"/>
              </a:rPr>
              <a:t>.º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95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400" dirty="0">
                <a:latin typeface="Times New Roman"/>
                <a:cs typeface="Times New Roman"/>
              </a:rPr>
              <a:t>È</a:t>
            </a:r>
            <a:r>
              <a:rPr sz="1000" b="1" i="1" spc="-30" dirty="0">
                <a:latin typeface="Times New Roman"/>
                <a:cs typeface="Times New Roman"/>
              </a:rPr>
              <a:t>ĳ</a:t>
            </a:r>
            <a:r>
              <a:rPr sz="1000" b="1" i="1" spc="-35" dirty="0">
                <a:latin typeface="Times New Roman"/>
                <a:cs typeface="Times New Roman"/>
              </a:rPr>
              <a:t>û</a:t>
            </a:r>
            <a:r>
              <a:rPr sz="1000" b="1" i="1" spc="-44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80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45" dirty="0">
                <a:latin typeface="Times New Roman"/>
                <a:cs typeface="Times New Roman"/>
              </a:rPr>
              <a:t>û</a:t>
            </a:r>
            <a:r>
              <a:rPr sz="1000" b="1" i="1" spc="330" dirty="0">
                <a:latin typeface="Times New Roman"/>
                <a:cs typeface="Times New Roman"/>
              </a:rPr>
              <a:t>ï</a:t>
            </a:r>
            <a:r>
              <a:rPr sz="1000" b="1" i="1" spc="-450" dirty="0">
                <a:latin typeface="Times New Roman"/>
                <a:cs typeface="Times New Roman"/>
              </a:rPr>
              <a:t>Ğ</a:t>
            </a:r>
            <a:r>
              <a:rPr sz="1000" b="1" i="1" spc="85" dirty="0">
                <a:latin typeface="Times New Roman"/>
                <a:cs typeface="Times New Roman"/>
              </a:rPr>
              <a:t>Į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75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229" dirty="0">
                <a:latin typeface="Times New Roman"/>
                <a:cs typeface="Times New Roman"/>
              </a:rPr>
              <a:t>ğ</a:t>
            </a:r>
            <a:r>
              <a:rPr sz="1000" b="1" i="1" spc="-60" dirty="0">
                <a:latin typeface="Times New Roman"/>
                <a:cs typeface="Times New Roman"/>
              </a:rPr>
              <a:t>×</a:t>
            </a:r>
            <a:r>
              <a:rPr sz="1000" b="1" i="1" spc="-445" dirty="0">
                <a:latin typeface="Times New Roman"/>
                <a:cs typeface="Times New Roman"/>
              </a:rPr>
              <a:t>Ė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85" dirty="0">
                <a:latin typeface="Times New Roman"/>
                <a:cs typeface="Times New Roman"/>
              </a:rPr>
              <a:t> </a:t>
            </a:r>
            <a:r>
              <a:rPr sz="1000" b="1" i="1" spc="445" dirty="0">
                <a:latin typeface="Times New Roman"/>
                <a:cs typeface="Times New Roman"/>
              </a:rPr>
              <a:t>é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400" dirty="0">
                <a:latin typeface="Times New Roman"/>
                <a:cs typeface="Times New Roman"/>
              </a:rPr>
              <a:t>Â</a:t>
            </a:r>
            <a:r>
              <a:rPr sz="1000" b="1" i="1" spc="-70" dirty="0">
                <a:latin typeface="Times New Roman"/>
                <a:cs typeface="Times New Roman"/>
              </a:rPr>
              <a:t>ä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90" dirty="0">
                <a:latin typeface="Times New Roman"/>
                <a:cs typeface="Times New Roman"/>
              </a:rPr>
              <a:t> </a:t>
            </a:r>
            <a:r>
              <a:rPr sz="1000" b="1" i="1" spc="-185" dirty="0">
                <a:latin typeface="Times New Roman"/>
                <a:cs typeface="Times New Roman"/>
              </a:rPr>
              <a:t>ħ</a:t>
            </a:r>
            <a:r>
              <a:rPr sz="1000" b="1" i="1" spc="-240" dirty="0">
                <a:latin typeface="Times New Roman"/>
                <a:cs typeface="Times New Roman"/>
              </a:rPr>
              <a:t>ď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85" dirty="0">
                <a:latin typeface="Times New Roman"/>
                <a:cs typeface="Times New Roman"/>
              </a:rPr>
              <a:t>º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95" dirty="0">
                <a:latin typeface="Times New Roman"/>
                <a:cs typeface="Times New Roman"/>
              </a:rPr>
              <a:t> </a:t>
            </a:r>
            <a:r>
              <a:rPr sz="1000" b="1" i="1" spc="-170" dirty="0">
                <a:latin typeface="Times New Roman"/>
                <a:cs typeface="Times New Roman"/>
              </a:rPr>
              <a:t>đ</a:t>
            </a:r>
            <a:r>
              <a:rPr sz="1000" b="1" i="1" spc="-235" dirty="0">
                <a:latin typeface="Times New Roman"/>
                <a:cs typeface="Times New Roman"/>
              </a:rPr>
              <a:t>Ė</a:t>
            </a:r>
            <a:r>
              <a:rPr sz="1000" b="1" i="1" spc="-160" dirty="0">
                <a:latin typeface="Times New Roman"/>
                <a:cs typeface="Times New Roman"/>
              </a:rPr>
              <a:t>â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90" dirty="0">
                <a:latin typeface="Times New Roman"/>
                <a:cs typeface="Times New Roman"/>
              </a:rPr>
              <a:t> </a:t>
            </a:r>
            <a:r>
              <a:rPr sz="1000" b="1" i="1" spc="-170" dirty="0">
                <a:latin typeface="Times New Roman"/>
                <a:cs typeface="Times New Roman"/>
              </a:rPr>
              <a:t>á</a:t>
            </a:r>
            <a:r>
              <a:rPr sz="1000" b="1" i="1" spc="-275" dirty="0">
                <a:latin typeface="Times New Roman"/>
                <a:cs typeface="Times New Roman"/>
              </a:rPr>
              <a:t>ăÈ</a:t>
            </a:r>
            <a:endParaRPr sz="1000">
              <a:latin typeface="Times New Roman"/>
              <a:cs typeface="Times New Roman"/>
            </a:endParaRPr>
          </a:p>
          <a:p>
            <a:pPr marL="2591435">
              <a:lnSpc>
                <a:spcPct val="100000"/>
              </a:lnSpc>
              <a:spcBef>
                <a:spcPts val="300"/>
              </a:spcBef>
            </a:pPr>
            <a:r>
              <a:rPr sz="1000" b="1" i="1" spc="-685" dirty="0">
                <a:latin typeface="Times New Roman"/>
                <a:cs typeface="Times New Roman"/>
              </a:rPr>
              <a:t>،</a:t>
            </a:r>
            <a:r>
              <a:rPr sz="1000" b="1" i="1" spc="455" dirty="0">
                <a:latin typeface="Times New Roman"/>
                <a:cs typeface="Times New Roman"/>
              </a:rPr>
              <a:t>é</a:t>
            </a:r>
            <a:r>
              <a:rPr sz="1000" b="1" i="1" spc="-270" dirty="0">
                <a:latin typeface="Times New Roman"/>
                <a:cs typeface="Times New Roman"/>
              </a:rPr>
              <a:t>Ě</a:t>
            </a:r>
            <a:r>
              <a:rPr sz="1000" b="1" i="1" spc="-450" dirty="0">
                <a:latin typeface="Times New Roman"/>
                <a:cs typeface="Times New Roman"/>
              </a:rPr>
              <a:t>Å</a:t>
            </a:r>
            <a:r>
              <a:rPr sz="1000" b="1" i="1" spc="25" dirty="0">
                <a:latin typeface="Times New Roman"/>
                <a:cs typeface="Times New Roman"/>
              </a:rPr>
              <a:t>ß</a:t>
            </a:r>
            <a:r>
              <a:rPr sz="1000" b="1" i="1" spc="-44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100" dirty="0">
                <a:latin typeface="Times New Roman"/>
                <a:cs typeface="Times New Roman"/>
              </a:rPr>
              <a:t>ĩ</a:t>
            </a:r>
            <a:r>
              <a:rPr sz="1000" b="1" i="1" spc="150" dirty="0">
                <a:latin typeface="Times New Roman"/>
                <a:cs typeface="Times New Roman"/>
              </a:rPr>
              <a:t>ě</a:t>
            </a:r>
            <a:r>
              <a:rPr sz="1000" b="1" i="1" spc="-210" dirty="0">
                <a:latin typeface="Times New Roman"/>
                <a:cs typeface="Times New Roman"/>
              </a:rPr>
              <a:t>ė</a:t>
            </a:r>
            <a:r>
              <a:rPr sz="1000" b="1" i="1" spc="-250" dirty="0">
                <a:latin typeface="Times New Roman"/>
                <a:cs typeface="Times New Roman"/>
              </a:rPr>
              <a:t>ă</a:t>
            </a:r>
            <a:r>
              <a:rPr sz="1000" b="1" i="1" spc="-34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55" dirty="0">
                <a:latin typeface="Times New Roman"/>
                <a:cs typeface="Times New Roman"/>
              </a:rPr>
              <a:t>åě</a:t>
            </a:r>
            <a:r>
              <a:rPr sz="1000" b="1" i="1" spc="-120" dirty="0">
                <a:latin typeface="Times New Roman"/>
                <a:cs typeface="Times New Roman"/>
              </a:rPr>
              <a:t>Î</a:t>
            </a:r>
            <a:r>
              <a:rPr sz="1000" b="1" i="1" spc="-315" dirty="0">
                <a:latin typeface="Times New Roman"/>
                <a:cs typeface="Times New Roman"/>
              </a:rPr>
              <a:t>½</a:t>
            </a:r>
            <a:r>
              <a:rPr sz="1000" b="1" i="1" spc="-30" dirty="0">
                <a:latin typeface="Times New Roman"/>
                <a:cs typeface="Times New Roman"/>
              </a:rPr>
              <a:t>ě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40" dirty="0">
                <a:latin typeface="Times New Roman"/>
                <a:cs typeface="Times New Roman"/>
              </a:rPr>
              <a:t>ĩĊ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b="1" i="1" spc="-260" dirty="0">
                <a:latin typeface="Times New Roman"/>
                <a:cs typeface="Times New Roman"/>
              </a:rPr>
              <a:t>Ë</a:t>
            </a:r>
            <a:r>
              <a:rPr sz="1000" b="1" i="1" spc="-135" dirty="0">
                <a:latin typeface="Times New Roman"/>
                <a:cs typeface="Times New Roman"/>
              </a:rPr>
              <a:t>ă</a:t>
            </a:r>
            <a:r>
              <a:rPr sz="1000" b="1" i="1" spc="-270" dirty="0">
                <a:latin typeface="Times New Roman"/>
                <a:cs typeface="Times New Roman"/>
              </a:rPr>
              <a:t>Ě</a:t>
            </a:r>
            <a:r>
              <a:rPr sz="1000" b="1" i="1" spc="-450" dirty="0">
                <a:latin typeface="Times New Roman"/>
                <a:cs typeface="Times New Roman"/>
              </a:rPr>
              <a:t>Å</a:t>
            </a:r>
            <a:r>
              <a:rPr sz="1000" b="1" i="1" spc="-50" dirty="0">
                <a:latin typeface="Times New Roman"/>
                <a:cs typeface="Times New Roman"/>
              </a:rPr>
              <a:t>×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225" dirty="0">
                <a:latin typeface="Times New Roman"/>
                <a:cs typeface="Times New Roman"/>
              </a:rPr>
              <a:t>Ē</a:t>
            </a:r>
            <a:r>
              <a:rPr sz="1000" b="1" i="1" spc="-155" dirty="0">
                <a:latin typeface="Times New Roman"/>
                <a:cs typeface="Times New Roman"/>
              </a:rPr>
              <a:t>ä</a:t>
            </a:r>
            <a:r>
              <a:rPr sz="1000" b="1" i="1" spc="-450" dirty="0">
                <a:latin typeface="Times New Roman"/>
                <a:cs typeface="Times New Roman"/>
              </a:rPr>
              <a:t>Å</a:t>
            </a:r>
            <a:r>
              <a:rPr sz="1000" b="1" i="1" spc="330" dirty="0">
                <a:latin typeface="Times New Roman"/>
                <a:cs typeface="Times New Roman"/>
              </a:rPr>
              <a:t>ï</a:t>
            </a:r>
            <a:r>
              <a:rPr sz="1000" b="1" i="1" spc="-40" dirty="0">
                <a:latin typeface="Times New Roman"/>
                <a:cs typeface="Times New Roman"/>
              </a:rPr>
              <a:t>ě</a:t>
            </a:r>
            <a:r>
              <a:rPr sz="1000" b="1" i="1" spc="-445" dirty="0">
                <a:latin typeface="Times New Roman"/>
                <a:cs typeface="Times New Roman"/>
              </a:rPr>
              <a:t>Ė</a:t>
            </a:r>
            <a:r>
              <a:rPr sz="1000" b="1" i="1" spc="10" dirty="0">
                <a:latin typeface="Times New Roman"/>
                <a:cs typeface="Times New Roman"/>
              </a:rPr>
              <a:t> </a:t>
            </a:r>
            <a:r>
              <a:rPr sz="1000" b="1" i="1" spc="-700" dirty="0">
                <a:latin typeface="Times New Roman"/>
                <a:cs typeface="Times New Roman"/>
              </a:rPr>
              <a:t>،</a:t>
            </a:r>
            <a:r>
              <a:rPr sz="1000" b="1" i="1" spc="445" dirty="0">
                <a:latin typeface="Times New Roman"/>
                <a:cs typeface="Times New Roman"/>
              </a:rPr>
              <a:t>é</a:t>
            </a:r>
            <a:r>
              <a:rPr sz="1000" b="1" i="1" spc="-270" dirty="0">
                <a:latin typeface="Times New Roman"/>
                <a:cs typeface="Times New Roman"/>
              </a:rPr>
              <a:t>Ě</a:t>
            </a:r>
            <a:r>
              <a:rPr sz="1000" b="1" i="1" spc="-440" dirty="0">
                <a:latin typeface="Times New Roman"/>
                <a:cs typeface="Times New Roman"/>
              </a:rPr>
              <a:t>Å</a:t>
            </a:r>
            <a:r>
              <a:rPr sz="1000" b="1" i="1" spc="15" dirty="0">
                <a:latin typeface="Times New Roman"/>
                <a:cs typeface="Times New Roman"/>
              </a:rPr>
              <a:t>ß</a:t>
            </a:r>
            <a:r>
              <a:rPr sz="1000" b="1" i="1" spc="-44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254" dirty="0">
                <a:latin typeface="Times New Roman"/>
                <a:cs typeface="Times New Roman"/>
              </a:rPr>
              <a:t>Ĩ</a:t>
            </a:r>
            <a:r>
              <a:rPr sz="1000" b="1" i="1" spc="-50" dirty="0">
                <a:latin typeface="Times New Roman"/>
                <a:cs typeface="Times New Roman"/>
              </a:rPr>
              <a:t>å</a:t>
            </a:r>
            <a:r>
              <a:rPr sz="1000" b="1" i="1" spc="-25" dirty="0">
                <a:latin typeface="Times New Roman"/>
                <a:cs typeface="Times New Roman"/>
              </a:rPr>
              <a:t>ī</a:t>
            </a:r>
            <a:r>
              <a:rPr sz="1000" b="1" i="1" spc="5" dirty="0">
                <a:latin typeface="Times New Roman"/>
                <a:cs typeface="Times New Roman"/>
              </a:rPr>
              <a:t>÷</a:t>
            </a:r>
            <a:r>
              <a:rPr sz="1000" b="1" i="1" dirty="0">
                <a:latin typeface="Times New Roman"/>
                <a:cs typeface="Times New Roman"/>
              </a:rPr>
              <a:t>Û</a:t>
            </a:r>
            <a:r>
              <a:rPr sz="1000" b="1" i="1" spc="-120" dirty="0">
                <a:latin typeface="Times New Roman"/>
                <a:cs typeface="Times New Roman"/>
              </a:rPr>
              <a:t>Ï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endParaRPr sz="1000">
              <a:latin typeface="Times New Roman"/>
              <a:cs typeface="Times New Roman"/>
            </a:endParaRPr>
          </a:p>
          <a:p>
            <a:pPr marL="1824989">
              <a:lnSpc>
                <a:spcPct val="100000"/>
              </a:lnSpc>
              <a:spcBef>
                <a:spcPts val="300"/>
              </a:spcBef>
            </a:pPr>
            <a:r>
              <a:rPr sz="1000" b="1" i="1" spc="0" dirty="0">
                <a:latin typeface="Times New Roman"/>
                <a:cs typeface="Times New Roman"/>
              </a:rPr>
              <a:t>.</a:t>
            </a:r>
            <a:r>
              <a:rPr sz="1000" b="1" i="1" spc="-235" dirty="0">
                <a:latin typeface="Times New Roman"/>
                <a:cs typeface="Times New Roman"/>
              </a:rPr>
              <a:t>Ç</a:t>
            </a:r>
            <a:r>
              <a:rPr sz="1000" b="1" i="1" spc="-240" dirty="0">
                <a:latin typeface="Times New Roman"/>
                <a:cs typeface="Times New Roman"/>
              </a:rPr>
              <a:t>Ė</a:t>
            </a:r>
            <a:r>
              <a:rPr sz="1000" b="1" i="1" spc="-450" dirty="0">
                <a:latin typeface="Times New Roman"/>
                <a:cs typeface="Times New Roman"/>
              </a:rPr>
              <a:t>Å</a:t>
            </a:r>
            <a:r>
              <a:rPr sz="1000" b="1" i="1" spc="-35" dirty="0">
                <a:latin typeface="Times New Roman"/>
                <a:cs typeface="Times New Roman"/>
              </a:rPr>
              <a:t>û</a:t>
            </a:r>
            <a:r>
              <a:rPr sz="1000" b="1" i="1" spc="-210" dirty="0">
                <a:latin typeface="Times New Roman"/>
                <a:cs typeface="Times New Roman"/>
              </a:rPr>
              <a:t>ė</a:t>
            </a:r>
            <a:r>
              <a:rPr sz="1000" b="1" i="1" spc="-445" dirty="0">
                <a:latin typeface="Times New Roman"/>
                <a:cs typeface="Times New Roman"/>
              </a:rPr>
              <a:t>Ė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0" dirty="0">
                <a:latin typeface="Times New Roman"/>
                <a:cs typeface="Times New Roman"/>
              </a:rPr>
              <a:t>ī</a:t>
            </a:r>
            <a:r>
              <a:rPr sz="1000" b="1" i="1" spc="-220" dirty="0">
                <a:latin typeface="Times New Roman"/>
                <a:cs typeface="Times New Roman"/>
              </a:rPr>
              <a:t>ė</a:t>
            </a:r>
            <a:r>
              <a:rPr sz="1000" b="1" i="1" spc="-30" dirty="0">
                <a:latin typeface="Times New Roman"/>
                <a:cs typeface="Times New Roman"/>
              </a:rPr>
              <a:t>ě</a:t>
            </a:r>
            <a:r>
              <a:rPr sz="1000" b="1" i="1" spc="-250" dirty="0">
                <a:latin typeface="Times New Roman"/>
                <a:cs typeface="Times New Roman"/>
              </a:rPr>
              <a:t>ă</a:t>
            </a:r>
            <a:r>
              <a:rPr sz="1000" b="1" i="1" spc="-34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340" dirty="0">
                <a:latin typeface="Times New Roman"/>
                <a:cs typeface="Times New Roman"/>
              </a:rPr>
              <a:t>Ê</a:t>
            </a:r>
            <a:r>
              <a:rPr sz="1000" b="1" i="1" spc="-200" dirty="0">
                <a:latin typeface="Times New Roman"/>
                <a:cs typeface="Times New Roman"/>
              </a:rPr>
              <a:t>å</a:t>
            </a:r>
            <a:r>
              <a:rPr sz="1000" b="1" i="1" spc="-265" dirty="0">
                <a:latin typeface="Times New Roman"/>
                <a:cs typeface="Times New Roman"/>
              </a:rPr>
              <a:t>É</a:t>
            </a:r>
            <a:r>
              <a:rPr sz="1000" b="1" i="1" spc="15" dirty="0">
                <a:latin typeface="Times New Roman"/>
                <a:cs typeface="Times New Roman"/>
              </a:rPr>
              <a:t>ß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340" dirty="0">
                <a:latin typeface="Times New Roman"/>
                <a:cs typeface="Times New Roman"/>
              </a:rPr>
              <a:t>Ê</a:t>
            </a:r>
            <a:r>
              <a:rPr sz="1000" b="1" i="1" spc="-170" dirty="0">
                <a:latin typeface="Times New Roman"/>
                <a:cs typeface="Times New Roman"/>
              </a:rPr>
              <a:t>à</a:t>
            </a:r>
            <a:r>
              <a:rPr sz="1000" b="1" i="1" spc="-440" dirty="0">
                <a:latin typeface="Times New Roman"/>
                <a:cs typeface="Times New Roman"/>
              </a:rPr>
              <a:t>Å</a:t>
            </a:r>
            <a:r>
              <a:rPr sz="1000" b="1" i="1" spc="-120" dirty="0">
                <a:latin typeface="Times New Roman"/>
                <a:cs typeface="Times New Roman"/>
              </a:rPr>
              <a:t>Ī</a:t>
            </a:r>
            <a:r>
              <a:rPr sz="1000" b="1" i="1" spc="-229" dirty="0">
                <a:latin typeface="Times New Roman"/>
                <a:cs typeface="Times New Roman"/>
              </a:rPr>
              <a:t>çĖ</a:t>
            </a:r>
            <a:r>
              <a:rPr sz="1000" b="1" i="1" spc="10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220" dirty="0">
                <a:latin typeface="Times New Roman"/>
                <a:cs typeface="Times New Roman"/>
              </a:rPr>
              <a:t>ė</a:t>
            </a:r>
            <a:r>
              <a:rPr sz="1000" b="1" i="1" spc="-210" dirty="0">
                <a:latin typeface="Times New Roman"/>
                <a:cs typeface="Times New Roman"/>
              </a:rPr>
              <a:t>ē</a:t>
            </a:r>
            <a:r>
              <a:rPr sz="1000" b="1" i="1" spc="-32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10" dirty="0">
                <a:latin typeface="Times New Roman"/>
                <a:cs typeface="Times New Roman"/>
              </a:rPr>
              <a:t> </a:t>
            </a:r>
            <a:r>
              <a:rPr sz="1000" b="1" i="1" spc="-40" dirty="0">
                <a:latin typeface="Times New Roman"/>
                <a:cs typeface="Times New Roman"/>
              </a:rPr>
              <a:t>ĩĊ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b="1" i="1" spc="-35" dirty="0">
                <a:latin typeface="Times New Roman"/>
                <a:cs typeface="Times New Roman"/>
              </a:rPr>
              <a:t>ĩ</a:t>
            </a:r>
            <a:r>
              <a:rPr sz="1000" b="1" i="1" spc="-70" dirty="0">
                <a:latin typeface="Times New Roman"/>
                <a:cs typeface="Times New Roman"/>
              </a:rPr>
              <a:t>È</a:t>
            </a:r>
            <a:r>
              <a:rPr sz="1000" b="1" i="1" spc="-30" dirty="0">
                <a:latin typeface="Times New Roman"/>
                <a:cs typeface="Times New Roman"/>
              </a:rPr>
              <a:t>ĳ</a:t>
            </a:r>
            <a:r>
              <a:rPr sz="1000" b="1" i="1" spc="-35" dirty="0">
                <a:latin typeface="Times New Roman"/>
                <a:cs typeface="Times New Roman"/>
              </a:rPr>
              <a:t>û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ĕī</a:t>
            </a:r>
            <a:r>
              <a:rPr sz="1000" b="1" i="1" spc="145" dirty="0">
                <a:latin typeface="Times New Roman"/>
                <a:cs typeface="Times New Roman"/>
              </a:rPr>
              <a:t>ć</a:t>
            </a:r>
            <a:r>
              <a:rPr sz="1000" b="1" i="1" spc="95" dirty="0">
                <a:latin typeface="Times New Roman"/>
                <a:cs typeface="Times New Roman"/>
              </a:rPr>
              <a:t>ï</a:t>
            </a:r>
            <a:r>
              <a:rPr sz="1000" b="1" i="1" spc="-120" dirty="0">
                <a:latin typeface="Times New Roman"/>
                <a:cs typeface="Times New Roman"/>
              </a:rPr>
              <a:t>Ï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114" dirty="0">
                <a:latin typeface="Times New Roman"/>
                <a:cs typeface="Times New Roman"/>
              </a:rPr>
              <a:t>ĝĚ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b="1" i="1" spc="-340" dirty="0">
                <a:latin typeface="Times New Roman"/>
                <a:cs typeface="Times New Roman"/>
              </a:rPr>
              <a:t>Ê</a:t>
            </a:r>
            <a:r>
              <a:rPr sz="1000" b="1" i="1" spc="-155" dirty="0">
                <a:latin typeface="Times New Roman"/>
                <a:cs typeface="Times New Roman"/>
              </a:rPr>
              <a:t>à</a:t>
            </a:r>
            <a:r>
              <a:rPr sz="1000" b="1" i="1" spc="-450" dirty="0">
                <a:latin typeface="Times New Roman"/>
                <a:cs typeface="Times New Roman"/>
              </a:rPr>
              <a:t>Å</a:t>
            </a:r>
            <a:r>
              <a:rPr sz="1000" b="1" i="1" spc="-130" dirty="0">
                <a:latin typeface="Times New Roman"/>
                <a:cs typeface="Times New Roman"/>
              </a:rPr>
              <a:t>ċ</a:t>
            </a:r>
            <a:r>
              <a:rPr sz="1000" b="1" i="1" spc="-110" dirty="0">
                <a:latin typeface="Times New Roman"/>
                <a:cs typeface="Times New Roman"/>
              </a:rPr>
              <a:t>Ï</a:t>
            </a:r>
            <a:r>
              <a:rPr sz="1000" b="1" i="1" spc="160" dirty="0">
                <a:latin typeface="Times New Roman"/>
                <a:cs typeface="Times New Roman"/>
              </a:rPr>
              <a:t>ê</a:t>
            </a:r>
            <a:r>
              <a:rPr sz="1000" b="1" i="1" spc="-355" dirty="0">
                <a:latin typeface="Times New Roman"/>
                <a:cs typeface="Times New Roman"/>
              </a:rPr>
              <a:t>Ĳ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40" dirty="0">
                <a:latin typeface="Times New Roman"/>
                <a:cs typeface="Times New Roman"/>
              </a:rPr>
              <a:t>ě</a:t>
            </a:r>
            <a:r>
              <a:rPr sz="1000" b="1" i="1" spc="-175" dirty="0">
                <a:latin typeface="Times New Roman"/>
                <a:cs typeface="Times New Roman"/>
              </a:rPr>
              <a:t>Ģº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204" dirty="0">
                <a:latin typeface="Times New Roman"/>
                <a:cs typeface="Times New Roman"/>
              </a:rPr>
              <a:t>ħ</a:t>
            </a:r>
            <a:r>
              <a:rPr sz="1000" b="1" i="1" spc="-240" dirty="0">
                <a:latin typeface="Times New Roman"/>
                <a:cs typeface="Times New Roman"/>
              </a:rPr>
              <a:t>Ė</a:t>
            </a:r>
            <a:r>
              <a:rPr sz="1000" b="1" i="1" spc="-540" dirty="0">
                <a:latin typeface="Times New Roman"/>
                <a:cs typeface="Times New Roman"/>
              </a:rPr>
              <a:t>¾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220" dirty="0">
                <a:latin typeface="Times New Roman"/>
                <a:cs typeface="Times New Roman"/>
              </a:rPr>
              <a:t>ä</a:t>
            </a:r>
            <a:r>
              <a:rPr sz="1000" b="1" i="1" spc="-300" dirty="0">
                <a:latin typeface="Times New Roman"/>
                <a:cs typeface="Times New Roman"/>
              </a:rPr>
              <a:t>Å</a:t>
            </a:r>
            <a:r>
              <a:rPr sz="1000" b="1" i="1" spc="330" dirty="0">
                <a:latin typeface="Times New Roman"/>
                <a:cs typeface="Times New Roman"/>
              </a:rPr>
              <a:t>î</a:t>
            </a:r>
            <a:r>
              <a:rPr sz="1000" b="1" i="1" spc="-215" dirty="0">
                <a:latin typeface="Times New Roman"/>
                <a:cs typeface="Times New Roman"/>
              </a:rPr>
              <a:t>ºĤ</a:t>
            </a:r>
            <a:endParaRPr sz="1000">
              <a:latin typeface="Times New Roman"/>
              <a:cs typeface="Times New Roman"/>
            </a:endParaRPr>
          </a:p>
          <a:p>
            <a:pPr marL="17145" marR="5080" indent="2940050">
              <a:lnSpc>
                <a:spcPct val="125000"/>
              </a:lnSpc>
            </a:pPr>
            <a:r>
              <a:rPr sz="1000" b="1" i="1" spc="-5" dirty="0">
                <a:latin typeface="Times New Roman"/>
                <a:cs typeface="Times New Roman"/>
              </a:rPr>
              <a:t>.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70" dirty="0">
                <a:latin typeface="Times New Roman"/>
                <a:cs typeface="Times New Roman"/>
              </a:rPr>
              <a:t>ę</a:t>
            </a:r>
            <a:r>
              <a:rPr sz="1000" b="1" i="1" spc="-80" dirty="0">
                <a:latin typeface="Times New Roman"/>
                <a:cs typeface="Times New Roman"/>
              </a:rPr>
              <a:t>ģ</a:t>
            </a:r>
            <a:r>
              <a:rPr sz="1000" b="1" i="1" spc="-120" dirty="0">
                <a:latin typeface="Times New Roman"/>
                <a:cs typeface="Times New Roman"/>
              </a:rPr>
              <a:t>Î</a:t>
            </a:r>
            <a:r>
              <a:rPr sz="1000" b="1" i="1" spc="-450" dirty="0">
                <a:latin typeface="Times New Roman"/>
                <a:cs typeface="Times New Roman"/>
              </a:rPr>
              <a:t>Å</a:t>
            </a:r>
            <a:r>
              <a:rPr sz="1000" b="1" i="1" spc="-305" dirty="0">
                <a:latin typeface="Times New Roman"/>
                <a:cs typeface="Times New Roman"/>
              </a:rPr>
              <a:t>Ē</a:t>
            </a:r>
            <a:r>
              <a:rPr sz="1000" b="1" i="1" spc="-220" dirty="0">
                <a:latin typeface="Times New Roman"/>
                <a:cs typeface="Times New Roman"/>
              </a:rPr>
              <a:t>ä</a:t>
            </a:r>
            <a:r>
              <a:rPr sz="1000" b="1" i="1" spc="-300" dirty="0">
                <a:latin typeface="Times New Roman"/>
                <a:cs typeface="Times New Roman"/>
              </a:rPr>
              <a:t>Å</a:t>
            </a:r>
            <a:r>
              <a:rPr sz="1000" b="1" i="1" spc="330" dirty="0">
                <a:latin typeface="Times New Roman"/>
                <a:cs typeface="Times New Roman"/>
              </a:rPr>
              <a:t>ï</a:t>
            </a:r>
            <a:r>
              <a:rPr sz="1000" b="1" i="1" spc="-265" dirty="0">
                <a:latin typeface="Times New Roman"/>
                <a:cs typeface="Times New Roman"/>
              </a:rPr>
              <a:t>Ě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14" dirty="0">
                <a:latin typeface="Times New Roman"/>
                <a:cs typeface="Times New Roman"/>
              </a:rPr>
              <a:t>ę</a:t>
            </a:r>
            <a:r>
              <a:rPr sz="1000" b="1" i="1" spc="-95" dirty="0">
                <a:latin typeface="Times New Roman"/>
                <a:cs typeface="Times New Roman"/>
              </a:rPr>
              <a:t>Ī</a:t>
            </a:r>
            <a:r>
              <a:rPr sz="1000" b="1" i="1" spc="-170" dirty="0">
                <a:latin typeface="Times New Roman"/>
                <a:cs typeface="Times New Roman"/>
              </a:rPr>
              <a:t>á</a:t>
            </a:r>
            <a:r>
              <a:rPr sz="1000" b="1" i="1" spc="-360" dirty="0">
                <a:latin typeface="Times New Roman"/>
                <a:cs typeface="Times New Roman"/>
              </a:rPr>
              <a:t>ď</a:t>
            </a:r>
            <a:r>
              <a:rPr sz="1000" b="1" i="1" spc="-185" dirty="0">
                <a:latin typeface="Times New Roman"/>
                <a:cs typeface="Times New Roman"/>
              </a:rPr>
              <a:t>Ï</a:t>
            </a:r>
            <a:r>
              <a:rPr sz="1000" b="1" i="1" spc="-445" dirty="0">
                <a:latin typeface="Times New Roman"/>
                <a:cs typeface="Times New Roman"/>
              </a:rPr>
              <a:t>Ė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b="1" i="1" spc="-260" dirty="0">
                <a:latin typeface="Times New Roman"/>
                <a:cs typeface="Times New Roman"/>
              </a:rPr>
              <a:t>Ë</a:t>
            </a:r>
            <a:r>
              <a:rPr sz="1000" b="1" i="1" spc="0" dirty="0">
                <a:latin typeface="Times New Roman"/>
                <a:cs typeface="Times New Roman"/>
              </a:rPr>
              <a:t>ī</a:t>
            </a:r>
            <a:r>
              <a:rPr sz="1000" b="1" i="1" spc="-220" dirty="0">
                <a:latin typeface="Times New Roman"/>
                <a:cs typeface="Times New Roman"/>
              </a:rPr>
              <a:t>ė</a:t>
            </a:r>
            <a:r>
              <a:rPr sz="1000" b="1" i="1" spc="-210" dirty="0">
                <a:latin typeface="Times New Roman"/>
                <a:cs typeface="Times New Roman"/>
              </a:rPr>
              <a:t>ē</a:t>
            </a:r>
            <a:r>
              <a:rPr sz="1000" b="1" i="1" spc="-32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200" dirty="0">
                <a:latin typeface="Times New Roman"/>
                <a:cs typeface="Times New Roman"/>
              </a:rPr>
              <a:t>ÆĳûĖ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95" dirty="0">
                <a:latin typeface="Times New Roman"/>
                <a:cs typeface="Times New Roman"/>
              </a:rPr>
              <a:t>ò</a:t>
            </a:r>
            <a:r>
              <a:rPr sz="1000" b="1" i="1" spc="100" dirty="0">
                <a:latin typeface="Times New Roman"/>
                <a:cs typeface="Times New Roman"/>
              </a:rPr>
              <a:t>å</a:t>
            </a:r>
            <a:r>
              <a:rPr sz="1000" b="1" i="1" spc="-225" dirty="0">
                <a:latin typeface="Times New Roman"/>
                <a:cs typeface="Times New Roman"/>
              </a:rPr>
              <a:t>ċ</a:t>
            </a:r>
            <a:r>
              <a:rPr sz="1000" b="1" i="1" spc="-34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200" dirty="0">
                <a:latin typeface="Times New Roman"/>
                <a:cs typeface="Times New Roman"/>
              </a:rPr>
              <a:t>Ú</a:t>
            </a:r>
            <a:r>
              <a:rPr sz="1000" b="1" i="1" spc="-450" dirty="0">
                <a:latin typeface="Times New Roman"/>
                <a:cs typeface="Times New Roman"/>
              </a:rPr>
              <a:t>Å</a:t>
            </a:r>
            <a:r>
              <a:rPr sz="1000" b="1" i="1" spc="-120" dirty="0">
                <a:latin typeface="Times New Roman"/>
                <a:cs typeface="Times New Roman"/>
              </a:rPr>
              <a:t>Î</a:t>
            </a:r>
            <a:r>
              <a:rPr sz="1000" b="1" i="1" spc="-540" dirty="0">
                <a:latin typeface="Times New Roman"/>
                <a:cs typeface="Times New Roman"/>
              </a:rPr>
              <a:t>¾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05" dirty="0">
                <a:latin typeface="Times New Roman"/>
                <a:cs typeface="Times New Roman"/>
              </a:rPr>
              <a:t>ęÎ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170" dirty="0">
                <a:latin typeface="Times New Roman"/>
                <a:cs typeface="Times New Roman"/>
              </a:rPr>
              <a:t>đ</a:t>
            </a:r>
            <a:r>
              <a:rPr sz="1000" b="1" i="1" spc="-235" dirty="0">
                <a:latin typeface="Times New Roman"/>
                <a:cs typeface="Times New Roman"/>
              </a:rPr>
              <a:t>Ė</a:t>
            </a:r>
            <a:r>
              <a:rPr sz="1000" b="1" i="1" spc="-160" dirty="0">
                <a:latin typeface="Times New Roman"/>
                <a:cs typeface="Times New Roman"/>
              </a:rPr>
              <a:t>â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b="1" i="1" spc="-170" dirty="0">
                <a:latin typeface="Times New Roman"/>
                <a:cs typeface="Times New Roman"/>
              </a:rPr>
              <a:t>á</a:t>
            </a:r>
            <a:r>
              <a:rPr sz="1000" b="1" i="1" spc="-275" dirty="0">
                <a:latin typeface="Times New Roman"/>
                <a:cs typeface="Times New Roman"/>
              </a:rPr>
              <a:t>ăÈ</a:t>
            </a:r>
            <a:r>
              <a:rPr sz="1000" b="1" i="1" spc="-120" dirty="0">
                <a:latin typeface="Times New Roman"/>
                <a:cs typeface="Times New Roman"/>
              </a:rPr>
              <a:t> </a:t>
            </a:r>
            <a:r>
              <a:rPr sz="1000" b="1" i="1" spc="-110" dirty="0">
                <a:latin typeface="Times New Roman"/>
                <a:cs typeface="Times New Roman"/>
              </a:rPr>
              <a:t>ĥ</a:t>
            </a:r>
            <a:r>
              <a:rPr sz="1000" b="1" i="1" spc="-60" dirty="0">
                <a:latin typeface="Times New Roman"/>
                <a:cs typeface="Times New Roman"/>
              </a:rPr>
              <a:t>ģ</a:t>
            </a:r>
            <a:r>
              <a:rPr sz="1000" b="1" i="1" spc="-405" dirty="0">
                <a:latin typeface="Times New Roman"/>
                <a:cs typeface="Times New Roman"/>
              </a:rPr>
              <a:t>È</a:t>
            </a:r>
            <a:r>
              <a:rPr sz="1000" b="1" i="1" spc="30" dirty="0">
                <a:latin typeface="Times New Roman"/>
                <a:cs typeface="Times New Roman"/>
              </a:rPr>
              <a:t> </a:t>
            </a:r>
            <a:r>
              <a:rPr sz="1000" b="1" i="1" spc="-40" dirty="0">
                <a:latin typeface="Times New Roman"/>
                <a:cs typeface="Times New Roman"/>
              </a:rPr>
              <a:t>ĩĊ</a:t>
            </a:r>
            <a:r>
              <a:rPr sz="1000" b="1" i="1" spc="20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135" dirty="0">
                <a:latin typeface="Times New Roman"/>
                <a:cs typeface="Times New Roman"/>
              </a:rPr>
              <a:t>ă</a:t>
            </a:r>
            <a:r>
              <a:rPr sz="1000" b="1" i="1" spc="-270" dirty="0">
                <a:latin typeface="Times New Roman"/>
                <a:cs typeface="Times New Roman"/>
              </a:rPr>
              <a:t>Ě</a:t>
            </a:r>
            <a:r>
              <a:rPr sz="1000" b="1" i="1" spc="-450" dirty="0">
                <a:latin typeface="Times New Roman"/>
                <a:cs typeface="Times New Roman"/>
              </a:rPr>
              <a:t>Å</a:t>
            </a:r>
            <a:r>
              <a:rPr sz="1000" b="1" i="1" spc="-50" dirty="0">
                <a:latin typeface="Times New Roman"/>
                <a:cs typeface="Times New Roman"/>
              </a:rPr>
              <a:t>×</a:t>
            </a:r>
            <a:r>
              <a:rPr sz="1000" b="1" i="1" spc="-450" dirty="0">
                <a:latin typeface="Times New Roman"/>
                <a:cs typeface="Times New Roman"/>
              </a:rPr>
              <a:t>ĖÅ</a:t>
            </a:r>
            <a:r>
              <a:rPr sz="1000" b="1" i="1" spc="-405" dirty="0">
                <a:latin typeface="Times New Roman"/>
                <a:cs typeface="Times New Roman"/>
              </a:rPr>
              <a:t>È</a:t>
            </a:r>
            <a:r>
              <a:rPr sz="1000" b="1" i="1" spc="30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260" dirty="0">
                <a:latin typeface="Times New Roman"/>
                <a:cs typeface="Times New Roman"/>
              </a:rPr>
              <a:t>Ě</a:t>
            </a:r>
            <a:r>
              <a:rPr sz="1000" b="1" i="1" spc="-440" dirty="0">
                <a:latin typeface="Times New Roman"/>
                <a:cs typeface="Times New Roman"/>
              </a:rPr>
              <a:t>Å</a:t>
            </a:r>
            <a:r>
              <a:rPr sz="1000" b="1" i="1" spc="-250" dirty="0">
                <a:latin typeface="Times New Roman"/>
                <a:cs typeface="Times New Roman"/>
              </a:rPr>
              <a:t>ă</a:t>
            </a:r>
            <a:r>
              <a:rPr sz="1000" b="1" i="1" spc="-34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25" dirty="0">
                <a:latin typeface="Times New Roman"/>
                <a:cs typeface="Times New Roman"/>
              </a:rPr>
              <a:t> </a:t>
            </a:r>
            <a:r>
              <a:rPr sz="1000" b="1" i="1" spc="-70" dirty="0">
                <a:latin typeface="Times New Roman"/>
                <a:cs typeface="Times New Roman"/>
              </a:rPr>
              <a:t>Ì</a:t>
            </a:r>
            <a:r>
              <a:rPr sz="1000" b="1" i="1" spc="-120" dirty="0">
                <a:latin typeface="Times New Roman"/>
                <a:cs typeface="Times New Roman"/>
              </a:rPr>
              <a:t>Å</a:t>
            </a:r>
            <a:r>
              <a:rPr sz="1000" b="1" i="1" spc="-415" dirty="0">
                <a:latin typeface="Times New Roman"/>
                <a:cs typeface="Times New Roman"/>
              </a:rPr>
              <a:t>Ď</a:t>
            </a:r>
            <a:r>
              <a:rPr sz="1000" b="1" i="1" spc="-265" dirty="0">
                <a:latin typeface="Times New Roman"/>
                <a:cs typeface="Times New Roman"/>
              </a:rPr>
              <a:t>ĳăĖÄ</a:t>
            </a:r>
            <a:r>
              <a:rPr sz="1000" b="1" i="1" spc="25" dirty="0">
                <a:latin typeface="Times New Roman"/>
                <a:cs typeface="Times New Roman"/>
              </a:rPr>
              <a:t> </a:t>
            </a:r>
            <a:r>
              <a:rPr sz="1000" b="1" i="1" spc="-95" dirty="0">
                <a:latin typeface="Times New Roman"/>
                <a:cs typeface="Times New Roman"/>
              </a:rPr>
              <a:t>ġ</a:t>
            </a:r>
            <a:r>
              <a:rPr sz="1000" b="1" i="1" spc="-40" dirty="0">
                <a:latin typeface="Times New Roman"/>
                <a:cs typeface="Times New Roman"/>
              </a:rPr>
              <a:t>ě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275" dirty="0">
                <a:latin typeface="Times New Roman"/>
                <a:cs typeface="Times New Roman"/>
              </a:rPr>
              <a:t>ďÎ</a:t>
            </a:r>
            <a:r>
              <a:rPr sz="1000" b="1" i="1" spc="30" dirty="0">
                <a:latin typeface="Times New Roman"/>
                <a:cs typeface="Times New Roman"/>
              </a:rPr>
              <a:t> </a:t>
            </a:r>
            <a:r>
              <a:rPr sz="1000" b="1" i="1" spc="254" dirty="0">
                <a:latin typeface="Times New Roman"/>
                <a:cs typeface="Times New Roman"/>
              </a:rPr>
              <a:t>Ĩ</a:t>
            </a:r>
            <a:r>
              <a:rPr sz="1000" b="1" i="1" spc="-170" dirty="0">
                <a:latin typeface="Times New Roman"/>
                <a:cs typeface="Times New Roman"/>
              </a:rPr>
              <a:t>ã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25" dirty="0">
                <a:latin typeface="Times New Roman"/>
                <a:cs typeface="Times New Roman"/>
              </a:rPr>
              <a:t> </a:t>
            </a:r>
            <a:r>
              <a:rPr sz="1000" b="1" i="1" spc="-340" dirty="0">
                <a:latin typeface="Times New Roman"/>
                <a:cs typeface="Times New Roman"/>
              </a:rPr>
              <a:t>Ê</a:t>
            </a:r>
            <a:r>
              <a:rPr sz="1000" b="1" i="1" spc="-155" dirty="0">
                <a:latin typeface="Times New Roman"/>
                <a:cs typeface="Times New Roman"/>
              </a:rPr>
              <a:t>á</a:t>
            </a:r>
            <a:r>
              <a:rPr sz="1000" b="1" i="1" spc="-120" dirty="0">
                <a:latin typeface="Times New Roman"/>
                <a:cs typeface="Times New Roman"/>
              </a:rPr>
              <a:t>Ī</a:t>
            </a:r>
            <a:r>
              <a:rPr sz="1000" b="1" i="1" spc="-450" dirty="0">
                <a:latin typeface="Times New Roman"/>
                <a:cs typeface="Times New Roman"/>
              </a:rPr>
              <a:t>Å</a:t>
            </a:r>
            <a:r>
              <a:rPr sz="1000" b="1" i="1" spc="-135" dirty="0">
                <a:latin typeface="Times New Roman"/>
                <a:cs typeface="Times New Roman"/>
              </a:rPr>
              <a:t>ă</a:t>
            </a:r>
            <a:r>
              <a:rPr sz="1000" b="1" i="1" spc="-40" dirty="0">
                <a:latin typeface="Times New Roman"/>
                <a:cs typeface="Times New Roman"/>
              </a:rPr>
              <a:t>ě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25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ĕ</a:t>
            </a:r>
            <a:r>
              <a:rPr sz="1000" b="1" i="1" spc="-114" dirty="0">
                <a:latin typeface="Times New Roman"/>
                <a:cs typeface="Times New Roman"/>
              </a:rPr>
              <a:t>ċ</a:t>
            </a:r>
            <a:r>
              <a:rPr sz="1000" b="1" i="1" spc="-204" dirty="0">
                <a:latin typeface="Times New Roman"/>
                <a:cs typeface="Times New Roman"/>
              </a:rPr>
              <a:t>Ú</a:t>
            </a:r>
            <a:r>
              <a:rPr sz="1000" b="1" i="1" spc="20" dirty="0">
                <a:latin typeface="Times New Roman"/>
                <a:cs typeface="Times New Roman"/>
              </a:rPr>
              <a:t> </a:t>
            </a:r>
            <a:r>
              <a:rPr sz="1000" b="1" i="1" spc="-40" dirty="0">
                <a:latin typeface="Times New Roman"/>
                <a:cs typeface="Times New Roman"/>
              </a:rPr>
              <a:t>ĩĊ</a:t>
            </a:r>
            <a:r>
              <a:rPr sz="1000" b="1" i="1" spc="20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305" dirty="0">
                <a:latin typeface="Times New Roman"/>
                <a:cs typeface="Times New Roman"/>
              </a:rPr>
              <a:t>Ē</a:t>
            </a:r>
            <a:r>
              <a:rPr sz="1000" b="1" i="1" spc="-220" dirty="0">
                <a:latin typeface="Times New Roman"/>
                <a:cs typeface="Times New Roman"/>
              </a:rPr>
              <a:t>ä</a:t>
            </a:r>
            <a:r>
              <a:rPr sz="1000" b="1" i="1" spc="-300" dirty="0">
                <a:latin typeface="Times New Roman"/>
                <a:cs typeface="Times New Roman"/>
              </a:rPr>
              <a:t>Å</a:t>
            </a:r>
            <a:r>
              <a:rPr sz="1000" b="1" i="1" spc="330" dirty="0">
                <a:latin typeface="Times New Roman"/>
                <a:cs typeface="Times New Roman"/>
              </a:rPr>
              <a:t>ï</a:t>
            </a:r>
            <a:r>
              <a:rPr sz="1000" b="1" i="1" spc="-40" dirty="0">
                <a:latin typeface="Times New Roman"/>
                <a:cs typeface="Times New Roman"/>
              </a:rPr>
              <a:t>ě</a:t>
            </a:r>
            <a:r>
              <a:rPr sz="1000" b="1" i="1" spc="-210" dirty="0">
                <a:latin typeface="Times New Roman"/>
                <a:cs typeface="Times New Roman"/>
              </a:rPr>
              <a:t>ė</a:t>
            </a:r>
            <a:r>
              <a:rPr sz="1000" b="1" i="1" spc="-445" dirty="0">
                <a:latin typeface="Times New Roman"/>
                <a:cs typeface="Times New Roman"/>
              </a:rPr>
              <a:t>Ė</a:t>
            </a:r>
            <a:r>
              <a:rPr sz="1000" b="1" i="1" spc="20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220" dirty="0">
                <a:latin typeface="Times New Roman"/>
                <a:cs typeface="Times New Roman"/>
              </a:rPr>
              <a:t>ė</a:t>
            </a:r>
            <a:r>
              <a:rPr sz="1000" b="1" i="1" spc="-80" dirty="0">
                <a:latin typeface="Times New Roman"/>
                <a:cs typeface="Times New Roman"/>
              </a:rPr>
              <a:t>ē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25" dirty="0">
                <a:latin typeface="Times New Roman"/>
                <a:cs typeface="Times New Roman"/>
              </a:rPr>
              <a:t> </a:t>
            </a:r>
            <a:r>
              <a:rPr sz="1000" b="1" i="1" spc="-35" dirty="0">
                <a:latin typeface="Times New Roman"/>
                <a:cs typeface="Times New Roman"/>
              </a:rPr>
              <a:t>ĩ</a:t>
            </a:r>
            <a:r>
              <a:rPr sz="1000" b="1" i="1" spc="-70" dirty="0">
                <a:latin typeface="Times New Roman"/>
                <a:cs typeface="Times New Roman"/>
              </a:rPr>
              <a:t>È</a:t>
            </a:r>
            <a:r>
              <a:rPr sz="1000" b="1" i="1" spc="-120" dirty="0">
                <a:latin typeface="Times New Roman"/>
                <a:cs typeface="Times New Roman"/>
              </a:rPr>
              <a:t>ĥ</a:t>
            </a:r>
            <a:r>
              <a:rPr sz="1000" b="1" i="1" spc="160" dirty="0">
                <a:latin typeface="Times New Roman"/>
                <a:cs typeface="Times New Roman"/>
              </a:rPr>
              <a:t>ë</a:t>
            </a:r>
            <a:r>
              <a:rPr sz="1000" b="1" i="1" spc="-229" dirty="0">
                <a:latin typeface="Times New Roman"/>
                <a:cs typeface="Times New Roman"/>
              </a:rPr>
              <a:t>ğ</a:t>
            </a:r>
            <a:r>
              <a:rPr sz="1000" b="1" i="1" spc="-265" dirty="0">
                <a:latin typeface="Times New Roman"/>
                <a:cs typeface="Times New Roman"/>
              </a:rPr>
              <a:t>Ě</a:t>
            </a:r>
            <a:r>
              <a:rPr sz="1000" b="1" i="1" spc="20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220" dirty="0">
                <a:latin typeface="Times New Roman"/>
                <a:cs typeface="Times New Roman"/>
              </a:rPr>
              <a:t>ė</a:t>
            </a:r>
            <a:r>
              <a:rPr sz="1000" b="1" i="1" spc="-210" dirty="0">
                <a:latin typeface="Times New Roman"/>
                <a:cs typeface="Times New Roman"/>
              </a:rPr>
              <a:t>ē</a:t>
            </a:r>
            <a:r>
              <a:rPr sz="1000" b="1" i="1" spc="-32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25" dirty="0">
                <a:latin typeface="Times New Roman"/>
                <a:cs typeface="Times New Roman"/>
              </a:rPr>
              <a:t> </a:t>
            </a:r>
            <a:r>
              <a:rPr sz="1000" b="1" i="1" spc="-170" dirty="0">
                <a:latin typeface="Times New Roman"/>
                <a:cs typeface="Times New Roman"/>
              </a:rPr>
              <a:t>á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40" dirty="0">
                <a:latin typeface="Times New Roman"/>
                <a:cs typeface="Times New Roman"/>
              </a:rPr>
              <a:t>ě</a:t>
            </a:r>
            <a:r>
              <a:rPr sz="1000" b="1" i="1" spc="-135" dirty="0">
                <a:latin typeface="Times New Roman"/>
                <a:cs typeface="Times New Roman"/>
              </a:rPr>
              <a:t>Ă</a:t>
            </a:r>
            <a:r>
              <a:rPr sz="1000" b="1" i="1" spc="40" dirty="0">
                <a:latin typeface="Times New Roman"/>
                <a:cs typeface="Times New Roman"/>
              </a:rPr>
              <a:t> </a:t>
            </a:r>
            <a:r>
              <a:rPr sz="1000" b="1" i="1" spc="-340" dirty="0">
                <a:latin typeface="Times New Roman"/>
                <a:cs typeface="Times New Roman"/>
              </a:rPr>
              <a:t>Ê</a:t>
            </a:r>
            <a:r>
              <a:rPr sz="1000" b="1" i="1" spc="-170" dirty="0">
                <a:latin typeface="Times New Roman"/>
                <a:cs typeface="Times New Roman"/>
              </a:rPr>
              <a:t>à</a:t>
            </a:r>
            <a:r>
              <a:rPr sz="1000" b="1" i="1" spc="-450" dirty="0">
                <a:latin typeface="Times New Roman"/>
                <a:cs typeface="Times New Roman"/>
              </a:rPr>
              <a:t>Å</a:t>
            </a:r>
            <a:r>
              <a:rPr sz="1000" b="1" i="1" spc="5" dirty="0">
                <a:latin typeface="Times New Roman"/>
                <a:cs typeface="Times New Roman"/>
              </a:rPr>
              <a:t>ăê</a:t>
            </a:r>
            <a:r>
              <a:rPr sz="1000" b="1" i="1" spc="30" dirty="0">
                <a:latin typeface="Times New Roman"/>
                <a:cs typeface="Times New Roman"/>
              </a:rPr>
              <a:t> </a:t>
            </a:r>
            <a:r>
              <a:rPr sz="1000" b="1" i="1" spc="-450" dirty="0">
                <a:latin typeface="Times New Roman"/>
                <a:cs typeface="Times New Roman"/>
              </a:rPr>
              <a:t>Å</a:t>
            </a:r>
            <a:r>
              <a:rPr sz="1000" b="1" i="1" spc="-125" dirty="0">
                <a:latin typeface="Times New Roman"/>
                <a:cs typeface="Times New Roman"/>
              </a:rPr>
              <a:t>Ă</a:t>
            </a:r>
            <a:r>
              <a:rPr sz="1000" b="1" i="1" spc="-160" dirty="0">
                <a:latin typeface="Times New Roman"/>
                <a:cs typeface="Times New Roman"/>
              </a:rPr>
              <a:t>à</a:t>
            </a:r>
            <a:r>
              <a:rPr sz="1000" b="1" i="1" spc="20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40" dirty="0">
                <a:latin typeface="Times New Roman"/>
                <a:cs typeface="Times New Roman"/>
              </a:rPr>
              <a:t>Å</a:t>
            </a:r>
            <a:r>
              <a:rPr sz="1000" b="1" i="1" spc="-130" dirty="0">
                <a:latin typeface="Times New Roman"/>
                <a:cs typeface="Times New Roman"/>
              </a:rPr>
              <a:t>ċ</a:t>
            </a:r>
            <a:r>
              <a:rPr sz="1000" b="1" i="1" spc="-110" dirty="0">
                <a:latin typeface="Times New Roman"/>
                <a:cs typeface="Times New Roman"/>
              </a:rPr>
              <a:t>Ï</a:t>
            </a:r>
            <a:r>
              <a:rPr sz="1000" b="1" i="1" spc="-210" dirty="0">
                <a:latin typeface="Times New Roman"/>
                <a:cs typeface="Times New Roman"/>
              </a:rPr>
              <a:t>Ú</a:t>
            </a:r>
            <a:r>
              <a:rPr sz="1000" b="1" i="1" spc="-440" dirty="0">
                <a:latin typeface="Times New Roman"/>
                <a:cs typeface="Times New Roman"/>
              </a:rPr>
              <a:t>Ĳ</a:t>
            </a:r>
            <a:r>
              <a:rPr sz="1000" b="1" i="1" spc="-365" dirty="0">
                <a:latin typeface="Times New Roman"/>
                <a:cs typeface="Times New Roman"/>
              </a:rPr>
              <a:t>Ä</a:t>
            </a:r>
            <a:r>
              <a:rPr sz="1000" b="1" i="1" spc="25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120" dirty="0">
                <a:latin typeface="Times New Roman"/>
                <a:cs typeface="Times New Roman"/>
              </a:rPr>
              <a:t>Ī</a:t>
            </a:r>
            <a:r>
              <a:rPr sz="1000" b="1" i="1" spc="-450" dirty="0">
                <a:latin typeface="Times New Roman"/>
                <a:cs typeface="Times New Roman"/>
              </a:rPr>
              <a:t>Å</a:t>
            </a:r>
            <a:r>
              <a:rPr sz="1000" b="1" i="1" spc="-60" dirty="0">
                <a:latin typeface="Times New Roman"/>
                <a:cs typeface="Times New Roman"/>
              </a:rPr>
              <a:t>ģ</a:t>
            </a:r>
            <a:r>
              <a:rPr sz="1000" b="1" i="1" spc="-455" dirty="0">
                <a:latin typeface="Times New Roman"/>
                <a:cs typeface="Times New Roman"/>
              </a:rPr>
              <a:t>Ğ</a:t>
            </a:r>
            <a:r>
              <a:rPr sz="1000" b="1" i="1" spc="30" dirty="0">
                <a:latin typeface="Times New Roman"/>
                <a:cs typeface="Times New Roman"/>
              </a:rPr>
              <a:t> </a:t>
            </a:r>
            <a:r>
              <a:rPr sz="1000" b="1" i="1" spc="-135" dirty="0">
                <a:latin typeface="Times New Roman"/>
                <a:cs typeface="Times New Roman"/>
              </a:rPr>
              <a:t>ĩĊĤ</a:t>
            </a:r>
            <a:endParaRPr sz="1000">
              <a:latin typeface="Times New Roman"/>
              <a:cs typeface="Times New Roman"/>
            </a:endParaRPr>
          </a:p>
          <a:p>
            <a:pPr marL="3371850">
              <a:lnSpc>
                <a:spcPct val="100000"/>
              </a:lnSpc>
              <a:spcBef>
                <a:spcPts val="300"/>
              </a:spcBef>
            </a:pPr>
            <a:r>
              <a:rPr sz="1000" b="1" i="1" spc="-690" dirty="0">
                <a:latin typeface="Times New Roman"/>
                <a:cs typeface="Times New Roman"/>
              </a:rPr>
              <a:t>،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135" dirty="0">
                <a:latin typeface="Times New Roman"/>
                <a:cs typeface="Times New Roman"/>
              </a:rPr>
              <a:t>ă</a:t>
            </a:r>
            <a:r>
              <a:rPr sz="1000" b="1" i="1" spc="-270" dirty="0">
                <a:latin typeface="Times New Roman"/>
                <a:cs typeface="Times New Roman"/>
              </a:rPr>
              <a:t>Ě</a:t>
            </a:r>
            <a:r>
              <a:rPr sz="1000" b="1" i="1" spc="-450" dirty="0">
                <a:latin typeface="Times New Roman"/>
                <a:cs typeface="Times New Roman"/>
              </a:rPr>
              <a:t>Å</a:t>
            </a:r>
            <a:r>
              <a:rPr sz="1000" b="1" i="1" spc="-50" dirty="0">
                <a:latin typeface="Times New Roman"/>
                <a:cs typeface="Times New Roman"/>
              </a:rPr>
              <a:t>×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10" dirty="0">
                <a:latin typeface="Times New Roman"/>
                <a:cs typeface="Times New Roman"/>
              </a:rPr>
              <a:t>å</a:t>
            </a:r>
            <a:r>
              <a:rPr sz="1000" b="1" i="1" spc="-85" dirty="0">
                <a:latin typeface="Times New Roman"/>
                <a:cs typeface="Times New Roman"/>
              </a:rPr>
              <a:t>Ī</a:t>
            </a:r>
            <a:r>
              <a:rPr sz="1000" b="1" i="1" spc="-170" dirty="0">
                <a:latin typeface="Times New Roman"/>
                <a:cs typeface="Times New Roman"/>
              </a:rPr>
              <a:t>á</a:t>
            </a:r>
            <a:r>
              <a:rPr sz="1000" b="1" i="1" spc="-265" dirty="0">
                <a:latin typeface="Times New Roman"/>
                <a:cs typeface="Times New Roman"/>
              </a:rPr>
              <a:t>Ě</a:t>
            </a:r>
            <a:r>
              <a:rPr sz="1000" b="1" i="1" spc="10" dirty="0">
                <a:latin typeface="Times New Roman"/>
                <a:cs typeface="Times New Roman"/>
              </a:rPr>
              <a:t> </a:t>
            </a:r>
            <a:r>
              <a:rPr sz="1000" b="1" i="1" spc="-45" dirty="0">
                <a:latin typeface="Times New Roman"/>
                <a:cs typeface="Times New Roman"/>
              </a:rPr>
              <a:t>ĩ</a:t>
            </a:r>
            <a:r>
              <a:rPr sz="1000" b="1" i="1" spc="-105" dirty="0">
                <a:latin typeface="Times New Roman"/>
                <a:cs typeface="Times New Roman"/>
              </a:rPr>
              <a:t>Ė</a:t>
            </a:r>
            <a:r>
              <a:rPr sz="1000" b="1" i="1" spc="-450" dirty="0">
                <a:latin typeface="Times New Roman"/>
                <a:cs typeface="Times New Roman"/>
              </a:rPr>
              <a:t>Å</a:t>
            </a:r>
            <a:r>
              <a:rPr sz="1000" b="1" i="1" spc="-200" dirty="0">
                <a:latin typeface="Times New Roman"/>
                <a:cs typeface="Times New Roman"/>
              </a:rPr>
              <a:t>ăĚ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b="1" i="1" spc="100" dirty="0">
                <a:latin typeface="Times New Roman"/>
                <a:cs typeface="Times New Roman"/>
              </a:rPr>
              <a:t>ĉ</a:t>
            </a:r>
            <a:r>
              <a:rPr sz="1000" b="1" i="1" spc="90" dirty="0">
                <a:latin typeface="Times New Roman"/>
                <a:cs typeface="Times New Roman"/>
              </a:rPr>
              <a:t>Ī</a:t>
            </a:r>
            <a:r>
              <a:rPr sz="1000" b="1" i="1" spc="165" dirty="0">
                <a:latin typeface="Times New Roman"/>
                <a:cs typeface="Times New Roman"/>
              </a:rPr>
              <a:t>å</a:t>
            </a:r>
            <a:r>
              <a:rPr sz="1000" b="1" i="1" spc="95" dirty="0">
                <a:latin typeface="Times New Roman"/>
                <a:cs typeface="Times New Roman"/>
              </a:rPr>
              <a:t>ï</a:t>
            </a:r>
            <a:r>
              <a:rPr sz="1000" b="1" i="1" spc="-120" dirty="0">
                <a:latin typeface="Times New Roman"/>
                <a:cs typeface="Times New Roman"/>
              </a:rPr>
              <a:t>Ï</a:t>
            </a:r>
            <a:r>
              <a:rPr sz="1000" b="1" i="1" spc="-405" dirty="0">
                <a:latin typeface="Times New Roman"/>
                <a:cs typeface="Times New Roman"/>
              </a:rPr>
              <a:t>È</a:t>
            </a:r>
            <a:r>
              <a:rPr sz="1000" b="1" i="1" spc="10" dirty="0">
                <a:latin typeface="Times New Roman"/>
                <a:cs typeface="Times New Roman"/>
              </a:rPr>
              <a:t> </a:t>
            </a:r>
            <a:r>
              <a:rPr sz="1000" b="1" i="1" spc="175" dirty="0">
                <a:latin typeface="Times New Roman"/>
                <a:cs typeface="Times New Roman"/>
              </a:rPr>
              <a:t>ĩ</a:t>
            </a:r>
            <a:r>
              <a:rPr sz="1000" b="1" i="1" spc="280" dirty="0">
                <a:latin typeface="Times New Roman"/>
                <a:cs typeface="Times New Roman"/>
              </a:rPr>
              <a:t>ë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400" dirty="0">
                <a:latin typeface="Times New Roman"/>
                <a:cs typeface="Times New Roman"/>
              </a:rPr>
              <a:t>Â</a:t>
            </a:r>
            <a:r>
              <a:rPr sz="1000" b="1" i="1" spc="-220" dirty="0">
                <a:latin typeface="Times New Roman"/>
                <a:cs typeface="Times New Roman"/>
              </a:rPr>
              <a:t>å</a:t>
            </a:r>
            <a:r>
              <a:rPr sz="1000" b="1" i="1" spc="-30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135" dirty="0">
                <a:latin typeface="Times New Roman"/>
                <a:cs typeface="Times New Roman"/>
              </a:rPr>
              <a:t>ă</a:t>
            </a:r>
            <a:r>
              <a:rPr sz="1000" b="1" i="1" spc="-270" dirty="0">
                <a:latin typeface="Times New Roman"/>
                <a:cs typeface="Times New Roman"/>
              </a:rPr>
              <a:t>Ě</a:t>
            </a:r>
            <a:r>
              <a:rPr sz="1000" b="1" i="1" spc="-450" dirty="0">
                <a:latin typeface="Times New Roman"/>
                <a:cs typeface="Times New Roman"/>
              </a:rPr>
              <a:t>Å</a:t>
            </a:r>
            <a:r>
              <a:rPr sz="1000" b="1" i="1" spc="-50" dirty="0">
                <a:latin typeface="Times New Roman"/>
                <a:cs typeface="Times New Roman"/>
              </a:rPr>
              <a:t>×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endParaRPr sz="1000">
              <a:latin typeface="Times New Roman"/>
              <a:cs typeface="Times New Roman"/>
            </a:endParaRPr>
          </a:p>
          <a:p>
            <a:pPr marL="58419">
              <a:lnSpc>
                <a:spcPct val="100000"/>
              </a:lnSpc>
              <a:spcBef>
                <a:spcPts val="300"/>
              </a:spcBef>
            </a:pPr>
            <a:r>
              <a:rPr sz="1000" b="1" i="1" spc="0" dirty="0">
                <a:latin typeface="Times New Roman"/>
                <a:cs typeface="Times New Roman"/>
              </a:rPr>
              <a:t>.</a:t>
            </a:r>
            <a:r>
              <a:rPr sz="1000" b="1" i="1" spc="-340" dirty="0">
                <a:latin typeface="Times New Roman"/>
                <a:cs typeface="Times New Roman"/>
              </a:rPr>
              <a:t>Ê</a:t>
            </a:r>
            <a:r>
              <a:rPr sz="1000" b="1" i="1" spc="-170" dirty="0">
                <a:latin typeface="Times New Roman"/>
                <a:cs typeface="Times New Roman"/>
              </a:rPr>
              <a:t>á</a:t>
            </a:r>
            <a:r>
              <a:rPr sz="1000" b="1" i="1" spc="-110" dirty="0">
                <a:latin typeface="Times New Roman"/>
                <a:cs typeface="Times New Roman"/>
              </a:rPr>
              <a:t>Ī</a:t>
            </a:r>
            <a:r>
              <a:rPr sz="1000" b="1" i="1" spc="-450" dirty="0">
                <a:latin typeface="Times New Roman"/>
                <a:cs typeface="Times New Roman"/>
              </a:rPr>
              <a:t>Å</a:t>
            </a:r>
            <a:r>
              <a:rPr sz="1000" b="1" i="1" spc="-95" dirty="0">
                <a:latin typeface="Times New Roman"/>
                <a:cs typeface="Times New Roman"/>
              </a:rPr>
              <a:t>ă</a:t>
            </a:r>
            <a:r>
              <a:rPr sz="1000" b="1" i="1" spc="-90" dirty="0">
                <a:latin typeface="Times New Roman"/>
                <a:cs typeface="Times New Roman"/>
              </a:rPr>
              <a:t>ě</a:t>
            </a:r>
            <a:r>
              <a:rPr sz="1000" b="1" i="1" spc="-44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95" dirty="0">
                <a:latin typeface="Times New Roman"/>
                <a:cs typeface="Times New Roman"/>
              </a:rPr>
              <a:t>đ</a:t>
            </a:r>
            <a:r>
              <a:rPr sz="1000" b="1" i="1" spc="-90" dirty="0">
                <a:latin typeface="Times New Roman"/>
                <a:cs typeface="Times New Roman"/>
              </a:rPr>
              <a:t>ė</a:t>
            </a:r>
            <a:r>
              <a:rPr sz="1000" b="1" i="1" spc="-125" dirty="0">
                <a:latin typeface="Times New Roman"/>
                <a:cs typeface="Times New Roman"/>
              </a:rPr>
              <a:t>Î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85" dirty="0">
                <a:latin typeface="Times New Roman"/>
                <a:cs typeface="Times New Roman"/>
              </a:rPr>
              <a:t>ä</a:t>
            </a:r>
            <a:r>
              <a:rPr sz="1000" b="1" i="1" spc="-100" dirty="0">
                <a:latin typeface="Times New Roman"/>
                <a:cs typeface="Times New Roman"/>
              </a:rPr>
              <a:t>ĥ</a:t>
            </a:r>
            <a:r>
              <a:rPr sz="1000" b="1" i="1" spc="220" dirty="0">
                <a:latin typeface="Times New Roman"/>
                <a:cs typeface="Times New Roman"/>
              </a:rPr>
              <a:t>÷</a:t>
            </a:r>
            <a:r>
              <a:rPr sz="1000" b="1" i="1" spc="-210" dirty="0">
                <a:latin typeface="Times New Roman"/>
                <a:cs typeface="Times New Roman"/>
              </a:rPr>
              <a:t>Û</a:t>
            </a:r>
            <a:r>
              <a:rPr sz="1000" b="1" i="1" spc="-445" dirty="0">
                <a:latin typeface="Times New Roman"/>
                <a:cs typeface="Times New Roman"/>
              </a:rPr>
              <a:t>Ė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445" dirty="0">
                <a:latin typeface="Times New Roman"/>
                <a:cs typeface="Times New Roman"/>
              </a:rPr>
              <a:t>é</a:t>
            </a:r>
            <a:r>
              <a:rPr sz="1000" b="1" i="1" spc="-120" dirty="0">
                <a:latin typeface="Times New Roman"/>
                <a:cs typeface="Times New Roman"/>
              </a:rPr>
              <a:t>Ī</a:t>
            </a:r>
            <a:r>
              <a:rPr sz="1000" b="1" i="1" spc="-114" dirty="0">
                <a:latin typeface="Times New Roman"/>
                <a:cs typeface="Times New Roman"/>
              </a:rPr>
              <a:t>ä</a:t>
            </a:r>
            <a:r>
              <a:rPr sz="1000" b="1" i="1" spc="-120" dirty="0">
                <a:latin typeface="Times New Roman"/>
                <a:cs typeface="Times New Roman"/>
              </a:rPr>
              <a:t>áÏ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400" dirty="0">
                <a:latin typeface="Times New Roman"/>
                <a:cs typeface="Times New Roman"/>
              </a:rPr>
              <a:t>Ã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260" dirty="0">
                <a:latin typeface="Times New Roman"/>
                <a:cs typeface="Times New Roman"/>
              </a:rPr>
              <a:t>Ģ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14" dirty="0">
                <a:latin typeface="Times New Roman"/>
                <a:cs typeface="Times New Roman"/>
              </a:rPr>
              <a:t>ĝĚ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b="1" i="1" spc="5" dirty="0">
                <a:latin typeface="Times New Roman"/>
                <a:cs typeface="Times New Roman"/>
              </a:rPr>
              <a:t>õăÈ </a:t>
            </a:r>
            <a:r>
              <a:rPr sz="1000" b="1" i="1" spc="-335" dirty="0">
                <a:latin typeface="Times New Roman"/>
                <a:cs typeface="Times New Roman"/>
              </a:rPr>
              <a:t>Ĥ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450" dirty="0">
                <a:latin typeface="Times New Roman"/>
                <a:cs typeface="Times New Roman"/>
              </a:rPr>
              <a:t>ĞÅ</a:t>
            </a:r>
            <a:r>
              <a:rPr sz="1000" b="1" i="1" spc="160" dirty="0">
                <a:latin typeface="Times New Roman"/>
                <a:cs typeface="Times New Roman"/>
              </a:rPr>
              <a:t>ë</a:t>
            </a:r>
            <a:r>
              <a:rPr sz="1000" b="1" i="1" spc="-440" dirty="0">
                <a:latin typeface="Times New Roman"/>
                <a:cs typeface="Times New Roman"/>
              </a:rPr>
              <a:t>Ğ</a:t>
            </a:r>
            <a:r>
              <a:rPr sz="1000" b="1" i="1" spc="85" dirty="0">
                <a:latin typeface="Times New Roman"/>
                <a:cs typeface="Times New Roman"/>
              </a:rPr>
              <a:t>İ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335" dirty="0">
                <a:latin typeface="Times New Roman"/>
                <a:cs typeface="Times New Roman"/>
              </a:rPr>
              <a:t>Ĥ</a:t>
            </a:r>
            <a:r>
              <a:rPr sz="1000" b="1" i="1" spc="10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120" dirty="0">
                <a:latin typeface="Times New Roman"/>
                <a:cs typeface="Times New Roman"/>
              </a:rPr>
              <a:t>Ī</a:t>
            </a:r>
            <a:r>
              <a:rPr sz="1000" b="1" i="1" spc="-240" dirty="0">
                <a:latin typeface="Times New Roman"/>
                <a:cs typeface="Times New Roman"/>
              </a:rPr>
              <a:t>äÄ</a:t>
            </a:r>
            <a:r>
              <a:rPr sz="1000" b="1" i="1" spc="-210" dirty="0">
                <a:latin typeface="Times New Roman"/>
                <a:cs typeface="Times New Roman"/>
              </a:rPr>
              <a:t>à</a:t>
            </a:r>
            <a:r>
              <a:rPr sz="1000" b="1" i="1" spc="95" dirty="0">
                <a:latin typeface="Times New Roman"/>
                <a:cs typeface="Times New Roman"/>
              </a:rPr>
              <a:t>İ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229" dirty="0">
                <a:latin typeface="Times New Roman"/>
                <a:cs typeface="Times New Roman"/>
              </a:rPr>
              <a:t>Ę</a:t>
            </a:r>
            <a:r>
              <a:rPr sz="1000" b="1" i="1" spc="-195" dirty="0">
                <a:latin typeface="Times New Roman"/>
                <a:cs typeface="Times New Roman"/>
              </a:rPr>
              <a:t>ĥ</a:t>
            </a:r>
            <a:r>
              <a:rPr sz="1000" b="1" i="1" spc="-210" dirty="0">
                <a:latin typeface="Times New Roman"/>
                <a:cs typeface="Times New Roman"/>
              </a:rPr>
              <a:t>ė</a:t>
            </a:r>
            <a:r>
              <a:rPr sz="1000" b="1" i="1" spc="-250" dirty="0">
                <a:latin typeface="Times New Roman"/>
                <a:cs typeface="Times New Roman"/>
              </a:rPr>
              <a:t>ă</a:t>
            </a:r>
            <a:r>
              <a:rPr sz="1000" b="1" i="1" spc="-34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35" dirty="0">
                <a:latin typeface="Times New Roman"/>
                <a:cs typeface="Times New Roman"/>
              </a:rPr>
              <a:t>ę</a:t>
            </a:r>
            <a:r>
              <a:rPr sz="1000" b="1" i="1" spc="40" dirty="0">
                <a:latin typeface="Times New Roman"/>
                <a:cs typeface="Times New Roman"/>
              </a:rPr>
              <a:t>ë</a:t>
            </a:r>
            <a:r>
              <a:rPr sz="1000" b="1" i="1" spc="-420" dirty="0">
                <a:latin typeface="Times New Roman"/>
                <a:cs typeface="Times New Roman"/>
              </a:rPr>
              <a:t>Ď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b="1" i="1" spc="445" dirty="0">
                <a:latin typeface="Times New Roman"/>
                <a:cs typeface="Times New Roman"/>
              </a:rPr>
              <a:t>é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400" dirty="0">
                <a:latin typeface="Times New Roman"/>
                <a:cs typeface="Times New Roman"/>
              </a:rPr>
              <a:t>Â</a:t>
            </a:r>
            <a:r>
              <a:rPr sz="1000" b="1" i="1" spc="-70" dirty="0">
                <a:latin typeface="Times New Roman"/>
                <a:cs typeface="Times New Roman"/>
              </a:rPr>
              <a:t>ä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335" dirty="0">
                <a:latin typeface="Times New Roman"/>
                <a:cs typeface="Times New Roman"/>
              </a:rPr>
              <a:t>Ĥ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220" dirty="0">
                <a:latin typeface="Times New Roman"/>
                <a:cs typeface="Times New Roman"/>
              </a:rPr>
              <a:t>ė</a:t>
            </a:r>
            <a:r>
              <a:rPr sz="1000" b="1" i="1" spc="-80" dirty="0">
                <a:latin typeface="Times New Roman"/>
                <a:cs typeface="Times New Roman"/>
              </a:rPr>
              <a:t>ē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300" dirty="0">
                <a:latin typeface="Times New Roman"/>
                <a:cs typeface="Times New Roman"/>
              </a:rPr>
              <a:t>ءĳĒĤ</a:t>
            </a:r>
            <a:r>
              <a:rPr sz="1000" b="1" i="1" spc="10" dirty="0">
                <a:latin typeface="Times New Roman"/>
                <a:cs typeface="Times New Roman"/>
              </a:rPr>
              <a:t> </a:t>
            </a:r>
            <a:r>
              <a:rPr sz="1000" b="1" i="1" spc="-335" dirty="0">
                <a:latin typeface="Times New Roman"/>
                <a:cs typeface="Times New Roman"/>
              </a:rPr>
              <a:t>Ĥ</a:t>
            </a:r>
            <a:r>
              <a:rPr sz="1000" b="1" i="1" spc="-5" dirty="0">
                <a:latin typeface="Times New Roman"/>
                <a:cs typeface="Times New Roman"/>
              </a:rPr>
              <a:t> </a:t>
            </a:r>
            <a:r>
              <a:rPr sz="1000" b="1" i="1" spc="-270" dirty="0">
                <a:latin typeface="Times New Roman"/>
                <a:cs typeface="Times New Roman"/>
              </a:rPr>
              <a:t>Ë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220" dirty="0">
                <a:latin typeface="Times New Roman"/>
                <a:cs typeface="Times New Roman"/>
              </a:rPr>
              <a:t>ė</a:t>
            </a:r>
            <a:r>
              <a:rPr sz="1000" b="1" i="1" spc="-80" dirty="0">
                <a:latin typeface="Times New Roman"/>
                <a:cs typeface="Times New Roman"/>
              </a:rPr>
              <a:t>ē</a:t>
            </a:r>
            <a:r>
              <a:rPr sz="1000" b="1" i="1" spc="-450" dirty="0">
                <a:latin typeface="Times New Roman"/>
                <a:cs typeface="Times New Roman"/>
              </a:rPr>
              <a:t>Ė</a:t>
            </a:r>
            <a:r>
              <a:rPr sz="1000" b="1" i="1" spc="-455" dirty="0">
                <a:latin typeface="Times New Roman"/>
                <a:cs typeface="Times New Roman"/>
              </a:rPr>
              <a:t>Ä</a:t>
            </a:r>
            <a:r>
              <a:rPr sz="1000" b="1" i="1" dirty="0">
                <a:latin typeface="Times New Roman"/>
                <a:cs typeface="Times New Roman"/>
              </a:rPr>
              <a:t> </a:t>
            </a:r>
            <a:r>
              <a:rPr sz="1000" b="1" i="1" spc="-170" dirty="0">
                <a:latin typeface="Times New Roman"/>
                <a:cs typeface="Times New Roman"/>
              </a:rPr>
              <a:t>á</a:t>
            </a:r>
            <a:r>
              <a:rPr sz="1000" b="1" i="1" spc="-5" dirty="0">
                <a:latin typeface="Times New Roman"/>
                <a:cs typeface="Times New Roman"/>
              </a:rPr>
              <a:t>ī</a:t>
            </a:r>
            <a:r>
              <a:rPr sz="1000" b="1" i="1" spc="-40" dirty="0">
                <a:latin typeface="Times New Roman"/>
                <a:cs typeface="Times New Roman"/>
              </a:rPr>
              <a:t>ě</a:t>
            </a:r>
            <a:r>
              <a:rPr sz="1000" b="1" i="1" spc="-135" dirty="0">
                <a:latin typeface="Times New Roman"/>
                <a:cs typeface="Times New Roman"/>
              </a:rPr>
              <a:t>Ă</a:t>
            </a:r>
            <a:r>
              <a:rPr sz="1000" b="1" i="1" spc="15" dirty="0">
                <a:latin typeface="Times New Roman"/>
                <a:cs typeface="Times New Roman"/>
              </a:rPr>
              <a:t> </a:t>
            </a:r>
            <a:r>
              <a:rPr sz="1000" b="1" i="1" spc="-340" dirty="0">
                <a:latin typeface="Times New Roman"/>
                <a:cs typeface="Times New Roman"/>
              </a:rPr>
              <a:t>Ê</a:t>
            </a:r>
            <a:r>
              <a:rPr sz="1000" b="1" i="1" spc="-170" dirty="0">
                <a:latin typeface="Times New Roman"/>
                <a:cs typeface="Times New Roman"/>
              </a:rPr>
              <a:t>à</a:t>
            </a:r>
            <a:r>
              <a:rPr sz="1000" b="1" i="1" spc="-440" dirty="0">
                <a:latin typeface="Times New Roman"/>
                <a:cs typeface="Times New Roman"/>
              </a:rPr>
              <a:t>Å</a:t>
            </a:r>
            <a:r>
              <a:rPr sz="1000" b="1" i="1" spc="5" dirty="0">
                <a:latin typeface="Times New Roman"/>
                <a:cs typeface="Times New Roman"/>
              </a:rPr>
              <a:t>ăê</a:t>
            </a:r>
            <a:r>
              <a:rPr sz="1000" b="1" i="1" spc="10" dirty="0">
                <a:latin typeface="Times New Roman"/>
                <a:cs typeface="Times New Roman"/>
              </a:rPr>
              <a:t> </a:t>
            </a:r>
            <a:r>
              <a:rPr sz="1000" b="1" i="1" spc="-95" dirty="0">
                <a:latin typeface="Times New Roman"/>
                <a:cs typeface="Times New Roman"/>
              </a:rPr>
              <a:t>ġ</a:t>
            </a:r>
            <a:r>
              <a:rPr sz="1000" b="1" i="1" spc="-200" dirty="0">
                <a:latin typeface="Times New Roman"/>
                <a:cs typeface="Times New Roman"/>
              </a:rPr>
              <a:t>Ö</a:t>
            </a:r>
            <a:r>
              <a:rPr sz="1000" b="1" i="1" spc="-120" dirty="0">
                <a:latin typeface="Times New Roman"/>
                <a:cs typeface="Times New Roman"/>
              </a:rPr>
              <a:t>ĥ</a:t>
            </a:r>
            <a:r>
              <a:rPr sz="1000" b="1" i="1" spc="-125" dirty="0">
                <a:latin typeface="Times New Roman"/>
                <a:cs typeface="Times New Roman"/>
              </a:rPr>
              <a:t>Î</a:t>
            </a:r>
            <a:r>
              <a:rPr sz="1000" b="1" i="1" spc="5" dirty="0">
                <a:latin typeface="Times New Roman"/>
                <a:cs typeface="Times New Roman"/>
              </a:rPr>
              <a:t> </a:t>
            </a:r>
            <a:r>
              <a:rPr sz="1000" b="1" i="1" spc="-335" dirty="0">
                <a:latin typeface="Times New Roman"/>
                <a:cs typeface="Times New Roman"/>
              </a:rPr>
              <a:t>Ĥ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41500" y="4924296"/>
            <a:ext cx="4877440" cy="274281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270</Words>
  <Application>Microsoft Office PowerPoint</Application>
  <PresentationFormat>Benutzerdefiniert</PresentationFormat>
  <Paragraphs>14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Online2PDF.com</cp:lastModifiedBy>
  <cp:revision>1</cp:revision>
  <dcterms:created xsi:type="dcterms:W3CDTF">2015-04-12T20:46:21Z</dcterms:created>
  <dcterms:modified xsi:type="dcterms:W3CDTF">2015-04-12T18:46:22Z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2015-04-12T00:00:00Z</vt:filetime>
  </property>
  <property fmtid="{D5CDD505-2E9C-101B-9397-08002B2CF9AE}" pid="3" name="LastSaved">
    <vt:filetime>2015-04-12T00:00:00Z</vt:filetime>
  </property>
</Properties>
</file>