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4918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30" y="1031494"/>
            <a:ext cx="5301615" cy="17805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80" dirty="0">
                <a:latin typeface="Arial"/>
                <a:cs typeface="Arial"/>
              </a:rPr>
              <a:t>ز</a:t>
            </a:r>
            <a:r>
              <a:rPr sz="1800" spc="-125" dirty="0">
                <a:latin typeface="Arial"/>
                <a:cs typeface="Arial"/>
              </a:rPr>
              <a:t>يزعلا</a:t>
            </a:r>
            <a:r>
              <a:rPr sz="1800" spc="-95" dirty="0">
                <a:latin typeface="Arial"/>
                <a:cs typeface="Arial"/>
              </a:rPr>
              <a:t>د</a:t>
            </a:r>
            <a:r>
              <a:rPr sz="1800" spc="-295" dirty="0">
                <a:latin typeface="Arial"/>
                <a:cs typeface="Arial"/>
              </a:rPr>
              <a:t>بع</a:t>
            </a:r>
            <a:r>
              <a:rPr sz="1800" spc="105" dirty="0">
                <a:latin typeface="Arial"/>
                <a:cs typeface="Arial"/>
              </a:rPr>
              <a:t> </a:t>
            </a:r>
            <a:r>
              <a:rPr sz="1800" spc="160" dirty="0">
                <a:latin typeface="Arial"/>
                <a:cs typeface="Arial"/>
              </a:rPr>
              <a:t>ك</a:t>
            </a:r>
            <a:r>
              <a:rPr sz="1800" spc="-55" dirty="0">
                <a:latin typeface="Arial"/>
                <a:cs typeface="Arial"/>
              </a:rPr>
              <a:t>لما</a:t>
            </a:r>
            <a:r>
              <a:rPr sz="1800" spc="110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ةني</a:t>
            </a:r>
            <a:r>
              <a:rPr sz="1800" spc="-50" dirty="0">
                <a:latin typeface="Arial"/>
                <a:cs typeface="Arial"/>
              </a:rPr>
              <a:t>د</a:t>
            </a:r>
            <a:r>
              <a:rPr sz="1800" spc="509" dirty="0">
                <a:latin typeface="Arial"/>
                <a:cs typeface="Arial"/>
              </a:rPr>
              <a:t>م</a:t>
            </a:r>
            <a:r>
              <a:rPr sz="1800" spc="100" dirty="0">
                <a:latin typeface="Arial"/>
                <a:cs typeface="Arial"/>
              </a:rPr>
              <a:t> </a:t>
            </a:r>
            <a:r>
              <a:rPr sz="1800" spc="-204" dirty="0">
                <a:latin typeface="Arial"/>
                <a:cs typeface="Arial"/>
              </a:rPr>
              <a:t>ر</a:t>
            </a:r>
            <a:r>
              <a:rPr sz="1800" spc="-105" dirty="0">
                <a:latin typeface="Arial"/>
                <a:cs typeface="Arial"/>
              </a:rPr>
              <a:t>و</a:t>
            </a:r>
            <a:r>
              <a:rPr sz="1800" spc="-110" dirty="0">
                <a:latin typeface="Arial"/>
                <a:cs typeface="Arial"/>
              </a:rPr>
              <a:t>ز</a:t>
            </a:r>
            <a:r>
              <a:rPr sz="1800" spc="-484" dirty="0">
                <a:latin typeface="Arial"/>
                <a:cs typeface="Arial"/>
              </a:rPr>
              <a:t>ي</a:t>
            </a:r>
            <a:r>
              <a:rPr sz="1800" spc="105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ع</a:t>
            </a:r>
            <a:r>
              <a:rPr sz="1800" spc="180" dirty="0">
                <a:latin typeface="Arial"/>
                <a:cs typeface="Arial"/>
              </a:rPr>
              <a:t>متجا</a:t>
            </a:r>
            <a:r>
              <a:rPr sz="1800" spc="114" dirty="0">
                <a:latin typeface="Arial"/>
                <a:cs typeface="Arial"/>
              </a:rPr>
              <a:t> </a:t>
            </a:r>
            <a:r>
              <a:rPr sz="1800" spc="-195" dirty="0">
                <a:latin typeface="Arial"/>
                <a:cs typeface="Arial"/>
              </a:rPr>
              <a:t>ةيلك</a:t>
            </a:r>
            <a:r>
              <a:rPr sz="1800" spc="100" dirty="0">
                <a:latin typeface="Arial"/>
                <a:cs typeface="Arial"/>
              </a:rPr>
              <a:t> </a:t>
            </a:r>
            <a:r>
              <a:rPr sz="1800" spc="350" dirty="0">
                <a:latin typeface="Arial"/>
                <a:cs typeface="Arial"/>
              </a:rPr>
              <a:t>ن</a:t>
            </a:r>
            <a:r>
              <a:rPr sz="1800" spc="235" dirty="0">
                <a:latin typeface="Arial"/>
                <a:cs typeface="Arial"/>
              </a:rPr>
              <a:t>م</a:t>
            </a:r>
            <a:r>
              <a:rPr sz="1800" spc="114" dirty="0">
                <a:latin typeface="Arial"/>
                <a:cs typeface="Arial"/>
              </a:rPr>
              <a:t> </a:t>
            </a:r>
            <a:r>
              <a:rPr sz="1800" spc="185" dirty="0">
                <a:latin typeface="Arial"/>
                <a:cs typeface="Arial"/>
              </a:rPr>
              <a:t>ي</a:t>
            </a:r>
            <a:r>
              <a:rPr sz="1800" spc="-15" dirty="0">
                <a:latin typeface="Arial"/>
                <a:cs typeface="Arial"/>
              </a:rPr>
              <a:t>ب</a:t>
            </a:r>
            <a:r>
              <a:rPr sz="1800" dirty="0">
                <a:latin typeface="Arial"/>
                <a:cs typeface="Arial"/>
              </a:rPr>
              <a:t>ا</a:t>
            </a:r>
            <a:r>
              <a:rPr sz="1800" spc="145" dirty="0">
                <a:latin typeface="Arial"/>
                <a:cs typeface="Arial"/>
              </a:rPr>
              <a:t>ط</a:t>
            </a:r>
            <a:r>
              <a:rPr sz="1800" spc="110" dirty="0">
                <a:latin typeface="Arial"/>
                <a:cs typeface="Arial"/>
              </a:rPr>
              <a:t> </a:t>
            </a:r>
            <a:r>
              <a:rPr sz="1800" spc="-185" dirty="0">
                <a:latin typeface="Arial"/>
                <a:cs typeface="Arial"/>
              </a:rPr>
              <a:t>دفو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030"/>
              </a:spcBef>
            </a:pPr>
            <a:r>
              <a:rPr sz="1800" spc="-114" dirty="0">
                <a:latin typeface="Arial"/>
                <a:cs typeface="Arial"/>
              </a:rPr>
              <a:t>ةين</a:t>
            </a:r>
            <a:r>
              <a:rPr sz="1800" spc="-229" dirty="0">
                <a:latin typeface="Arial"/>
                <a:cs typeface="Arial"/>
              </a:rPr>
              <a:t>قتلاو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425" dirty="0">
                <a:latin typeface="Arial"/>
                <a:cs typeface="Arial"/>
              </a:rPr>
              <a:t>م</a:t>
            </a:r>
            <a:r>
              <a:rPr sz="1800" spc="-20" dirty="0">
                <a:latin typeface="Arial"/>
                <a:cs typeface="Arial"/>
              </a:rPr>
              <a:t>و</a:t>
            </a:r>
            <a:r>
              <a:rPr sz="1800" spc="-210" dirty="0">
                <a:latin typeface="Arial"/>
                <a:cs typeface="Arial"/>
              </a:rPr>
              <a:t>ل</a:t>
            </a:r>
            <a:r>
              <a:rPr sz="1800" spc="-240" dirty="0">
                <a:latin typeface="Arial"/>
                <a:cs typeface="Arial"/>
              </a:rPr>
              <a:t>ع</a:t>
            </a:r>
            <a:r>
              <a:rPr sz="1800" spc="-330" dirty="0">
                <a:latin typeface="Arial"/>
                <a:cs typeface="Arial"/>
              </a:rPr>
              <a:t>لل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00" spc="-310" dirty="0">
                <a:latin typeface="Arial"/>
                <a:cs typeface="Arial"/>
              </a:rPr>
              <a:t>ϡ</a:t>
            </a:r>
            <a:r>
              <a:rPr sz="1300" spc="-625" dirty="0">
                <a:latin typeface="Arial"/>
                <a:cs typeface="Arial"/>
              </a:rPr>
              <a:t>Ύ</a:t>
            </a:r>
            <a:r>
              <a:rPr sz="1300" spc="-395" dirty="0">
                <a:latin typeface="Arial"/>
                <a:cs typeface="Arial"/>
              </a:rPr>
              <a:t>ع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95" dirty="0">
                <a:latin typeface="Arial"/>
                <a:cs typeface="Arial"/>
              </a:rPr>
              <a:t>ل</a:t>
            </a:r>
            <a:r>
              <a:rPr sz="1300" spc="125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ع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95" dirty="0">
                <a:latin typeface="Arial"/>
                <a:cs typeface="Arial"/>
              </a:rPr>
              <a:t>جملا</a:t>
            </a:r>
            <a:r>
              <a:rPr sz="1300" spc="12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615" dirty="0">
                <a:latin typeface="Arial"/>
                <a:cs typeface="Arial"/>
              </a:rPr>
              <a:t>ب</a:t>
            </a:r>
            <a:r>
              <a:rPr sz="1300" spc="13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515" dirty="0">
                <a:latin typeface="Arial"/>
                <a:cs typeface="Arial"/>
              </a:rPr>
              <a:t>ا</a:t>
            </a:r>
            <a:r>
              <a:rPr sz="1300" spc="-135" dirty="0">
                <a:latin typeface="Arial"/>
                <a:cs typeface="Arial"/>
              </a:rPr>
              <a:t>طلا</a:t>
            </a:r>
            <a:r>
              <a:rPr sz="1300" spc="11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254" dirty="0">
                <a:latin typeface="Arial"/>
                <a:cs typeface="Arial"/>
              </a:rPr>
              <a:t>طشن</a:t>
            </a:r>
            <a:r>
              <a:rPr sz="1300" spc="440" dirty="0">
                <a:latin typeface="Arial"/>
                <a:cs typeface="Arial"/>
              </a:rPr>
              <a:t>أ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14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30" dirty="0">
                <a:latin typeface="Arial"/>
                <a:cs typeface="Arial"/>
              </a:rPr>
              <a:t>طخ</a:t>
            </a:r>
            <a:r>
              <a:rPr sz="1300" spc="114" dirty="0">
                <a:latin typeface="Arial"/>
                <a:cs typeface="Arial"/>
              </a:rPr>
              <a:t> </a:t>
            </a:r>
            <a:r>
              <a:rPr sz="1300" spc="-335" dirty="0">
                <a:latin typeface="Arial"/>
                <a:cs typeface="Arial"/>
              </a:rPr>
              <a:t>ي</a:t>
            </a:r>
            <a:r>
              <a:rPr sz="1300" spc="-425" dirty="0">
                <a:latin typeface="Arial"/>
                <a:cs typeface="Arial"/>
              </a:rPr>
              <a:t>ف</a:t>
            </a:r>
            <a:r>
              <a:rPr sz="1300" spc="12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350" dirty="0">
                <a:latin typeface="Arial"/>
                <a:cs typeface="Arial"/>
              </a:rPr>
              <a:t>ض</a:t>
            </a:r>
            <a:r>
              <a:rPr sz="1300" spc="8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25" dirty="0">
                <a:latin typeface="Arial"/>
                <a:cs typeface="Arial"/>
              </a:rPr>
              <a:t> </a:t>
            </a:r>
            <a:r>
              <a:rPr sz="1300" spc="-430" dirty="0">
                <a:latin typeface="Arial"/>
                <a:cs typeface="Arial"/>
              </a:rPr>
              <a:t>ΕΎب</a:t>
            </a:r>
            <a:r>
              <a:rPr sz="1300" spc="-480" dirty="0">
                <a:latin typeface="Arial"/>
                <a:cs typeface="Arial"/>
              </a:rPr>
              <a:t>س</a:t>
            </a:r>
            <a:r>
              <a:rPr sz="1300" spc="-375" dirty="0">
                <a:latin typeface="Arial"/>
                <a:cs typeface="Arial"/>
              </a:rPr>
              <a:t>Ύنم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60" dirty="0">
                <a:latin typeface="Arial"/>
                <a:cs typeface="Arial"/>
              </a:rPr>
              <a:t>Ε</a:t>
            </a:r>
            <a:r>
              <a:rPr sz="1300" spc="-655" dirty="0">
                <a:latin typeface="Arial"/>
                <a:cs typeface="Arial"/>
              </a:rPr>
              <a:t>Ύي</a:t>
            </a:r>
            <a:r>
              <a:rPr sz="1300" spc="-455" dirty="0">
                <a:latin typeface="Arial"/>
                <a:cs typeface="Arial"/>
              </a:rPr>
              <a:t>ل</a:t>
            </a:r>
            <a:r>
              <a:rPr sz="1300" spc="-625" dirty="0">
                <a:latin typeface="Arial"/>
                <a:cs typeface="Arial"/>
              </a:rPr>
              <a:t>Ύ</a:t>
            </a:r>
            <a:r>
              <a:rPr sz="1300" spc="-395" dirty="0">
                <a:latin typeface="Arial"/>
                <a:cs typeface="Arial"/>
              </a:rPr>
              <a:t>ع</a:t>
            </a:r>
            <a:r>
              <a:rPr sz="1300" spc="-685" dirty="0">
                <a:latin typeface="Arial"/>
                <a:cs typeface="Arial"/>
              </a:rPr>
              <a:t>ϔ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30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جم</a:t>
            </a:r>
            <a:r>
              <a:rPr sz="1300" spc="-455" dirty="0">
                <a:latin typeface="Arial"/>
                <a:cs typeface="Arial"/>
              </a:rPr>
              <a:t>Ύنرب</a:t>
            </a:r>
            <a:r>
              <a:rPr sz="1300" spc="114" dirty="0">
                <a:latin typeface="Arial"/>
                <a:cs typeface="Arial"/>
              </a:rPr>
              <a:t> </a:t>
            </a:r>
            <a:r>
              <a:rPr sz="1300" spc="40" dirty="0">
                <a:latin typeface="Arial"/>
                <a:cs typeface="Arial"/>
              </a:rPr>
              <a:t>ن</a:t>
            </a:r>
            <a:r>
              <a:rPr sz="1300" spc="30" dirty="0">
                <a:latin typeface="Arial"/>
                <a:cs typeface="Arial"/>
              </a:rPr>
              <a:t>م</a:t>
            </a:r>
            <a:r>
              <a:rPr sz="1300" spc="-345" dirty="0">
                <a:latin typeface="Arial"/>
                <a:cs typeface="Arial"/>
              </a:rPr>
              <a:t>ض</a:t>
            </a:r>
            <a:endParaRPr sz="1300">
              <a:latin typeface="Arial"/>
              <a:cs typeface="Arial"/>
            </a:endParaRPr>
          </a:p>
          <a:p>
            <a:pPr marL="12700" marR="5080">
              <a:lnSpc>
                <a:spcPct val="100800"/>
              </a:lnSpc>
              <a:spcBef>
                <a:spcPts val="20"/>
              </a:spcBef>
            </a:pPr>
            <a:r>
              <a:rPr sz="1300" spc="-20" dirty="0">
                <a:latin typeface="Arial"/>
                <a:cs typeface="Arial"/>
              </a:rPr>
              <a:t>ϰ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إ</a:t>
            </a:r>
            <a:r>
              <a:rPr sz="1300" spc="170" dirty="0">
                <a:latin typeface="Arial"/>
                <a:cs typeface="Arial"/>
              </a:rPr>
              <a:t> </a:t>
            </a:r>
            <a:r>
              <a:rPr sz="1300" spc="-680" dirty="0">
                <a:latin typeface="Arial"/>
                <a:cs typeface="Arial"/>
              </a:rPr>
              <a:t>Ύ</a:t>
            </a:r>
            <a:r>
              <a:rPr sz="1300" spc="-580" dirty="0">
                <a:latin typeface="Arial"/>
                <a:cs typeface="Arial"/>
              </a:rPr>
              <a:t>Ϭ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35" dirty="0">
                <a:latin typeface="Arial"/>
                <a:cs typeface="Arial"/>
              </a:rPr>
              <a:t>اطل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spc="-38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365" dirty="0">
                <a:latin typeface="Arial"/>
                <a:cs typeface="Arial"/>
              </a:rPr>
              <a:t>ن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17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8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ة</a:t>
            </a:r>
            <a:r>
              <a:rPr sz="1300" spc="-415" dirty="0">
                <a:latin typeface="Arial"/>
                <a:cs typeface="Arial"/>
              </a:rPr>
              <a:t>رΎ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10" dirty="0">
                <a:latin typeface="Arial"/>
                <a:cs typeface="Arial"/>
              </a:rPr>
              <a:t>ز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8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715" dirty="0">
                <a:latin typeface="Arial"/>
                <a:cs typeface="Arial"/>
              </a:rPr>
              <a:t>Ύب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515" dirty="0">
                <a:latin typeface="Arial"/>
                <a:cs typeface="Arial"/>
              </a:rPr>
              <a:t>ا</a:t>
            </a:r>
            <a:r>
              <a:rPr sz="1300" spc="-135" dirty="0">
                <a:latin typeface="Arial"/>
                <a:cs typeface="Arial"/>
              </a:rPr>
              <a:t>طلا</a:t>
            </a:r>
            <a:r>
              <a:rPr sz="1300" spc="17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275" dirty="0">
                <a:latin typeface="Arial"/>
                <a:cs typeface="Arial"/>
              </a:rPr>
              <a:t>طش</a:t>
            </a:r>
            <a:r>
              <a:rPr sz="1300" spc="-220" dirty="0">
                <a:latin typeface="Arial"/>
                <a:cs typeface="Arial"/>
              </a:rPr>
              <a:t>ن</a:t>
            </a:r>
            <a:r>
              <a:rPr sz="1300" spc="440" dirty="0">
                <a:latin typeface="Arial"/>
                <a:cs typeface="Arial"/>
              </a:rPr>
              <a:t>أ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225" dirty="0">
                <a:latin typeface="Arial"/>
                <a:cs typeface="Arial"/>
              </a:rPr>
              <a:t>جل</a:t>
            </a:r>
            <a:r>
              <a:rPr sz="1300" spc="170" dirty="0">
                <a:latin typeface="Arial"/>
                <a:cs typeface="Arial"/>
              </a:rPr>
              <a:t> </a:t>
            </a:r>
            <a:r>
              <a:rPr sz="1300" spc="55" dirty="0">
                <a:latin typeface="Arial"/>
                <a:cs typeface="Arial"/>
              </a:rPr>
              <a:t>Εم</a:t>
            </a:r>
            <a:r>
              <a:rPr sz="1300" spc="-190" dirty="0">
                <a:latin typeface="Arial"/>
                <a:cs typeface="Arial"/>
              </a:rPr>
              <a:t>ظن</a:t>
            </a:r>
            <a:r>
              <a:rPr sz="1300" spc="17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spc="175" dirty="0">
                <a:latin typeface="Arial"/>
                <a:cs typeface="Arial"/>
              </a:rPr>
              <a:t> </a:t>
            </a:r>
            <a:r>
              <a:rPr sz="1300" spc="80" dirty="0">
                <a:latin typeface="Arial"/>
                <a:cs typeface="Arial"/>
              </a:rPr>
              <a:t>ـ</a:t>
            </a:r>
            <a:r>
              <a:rPr sz="1300" spc="120" dirty="0">
                <a:latin typeface="Arial"/>
                <a:cs typeface="Arial"/>
              </a:rPr>
              <a:t>ه</a:t>
            </a:r>
            <a:r>
              <a:rPr sz="1300" spc="130" dirty="0">
                <a:latin typeface="Arial"/>
                <a:cs typeface="Arial"/>
              </a:rPr>
              <a:t>1˽˼˾</a:t>
            </a:r>
            <a:r>
              <a:rPr sz="1300" spc="-5" dirty="0">
                <a:latin typeface="Calibri"/>
                <a:cs typeface="Calibri"/>
              </a:rPr>
              <a:t>/</a:t>
            </a:r>
            <a:r>
              <a:rPr sz="1300" spc="130" dirty="0">
                <a:latin typeface="Arial"/>
                <a:cs typeface="Arial"/>
              </a:rPr>
              <a:t>1˽˼˽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200" dirty="0">
                <a:latin typeface="Arial"/>
                <a:cs typeface="Arial"/>
              </a:rPr>
              <a:t>ع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65" dirty="0">
                <a:latin typeface="Arial"/>
                <a:cs typeface="Arial"/>
              </a:rPr>
              <a:t>Ύج</a:t>
            </a:r>
            <a:r>
              <a:rPr sz="1300" spc="-335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 </a:t>
            </a:r>
            <a:r>
              <a:rPr sz="1300" spc="50" dirty="0">
                <a:latin typeface="Arial"/>
                <a:cs typeface="Arial"/>
              </a:rPr>
              <a:t>ن</a:t>
            </a:r>
            <a:r>
              <a:rPr sz="1300" spc="25" dirty="0">
                <a:latin typeface="Arial"/>
                <a:cs typeface="Arial"/>
              </a:rPr>
              <a:t>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620" dirty="0">
                <a:latin typeface="Arial"/>
                <a:cs typeface="Arial"/>
              </a:rPr>
              <a:t>ث</a:t>
            </a:r>
            <a:r>
              <a:rPr sz="1300" spc="-55" dirty="0">
                <a:latin typeface="Arial"/>
                <a:cs typeface="Arial"/>
              </a:rPr>
              <a:t>اث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690" dirty="0">
                <a:latin typeface="Arial"/>
                <a:cs typeface="Arial"/>
              </a:rPr>
              <a:t>Ϙ</a:t>
            </a:r>
            <a:r>
              <a:rPr sz="1300" spc="-545" dirty="0">
                <a:latin typeface="Arial"/>
                <a:cs typeface="Arial"/>
              </a:rPr>
              <a:t>ف</a:t>
            </a:r>
            <a:r>
              <a:rPr sz="1300" spc="-140" dirty="0">
                <a:latin typeface="Arial"/>
                <a:cs typeface="Arial"/>
              </a:rPr>
              <a:t>ا</a:t>
            </a:r>
            <a:r>
              <a:rPr sz="1300" spc="35" dirty="0">
                <a:latin typeface="Arial"/>
                <a:cs typeface="Arial"/>
              </a:rPr>
              <a:t>ر</a:t>
            </a:r>
            <a:r>
              <a:rPr sz="1300" spc="30" dirty="0">
                <a:latin typeface="Arial"/>
                <a:cs typeface="Arial"/>
              </a:rPr>
              <a:t>م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60" dirty="0">
                <a:latin typeface="Arial"/>
                <a:cs typeface="Arial"/>
              </a:rPr>
              <a:t> </a:t>
            </a:r>
            <a:r>
              <a:rPr sz="1300" spc="-695" dirty="0">
                <a:latin typeface="Arial"/>
                <a:cs typeface="Arial"/>
              </a:rPr>
              <a:t>Ύب</a:t>
            </a:r>
            <a:r>
              <a:rPr sz="1300" spc="-445" dirty="0">
                <a:latin typeface="Arial"/>
                <a:cs typeface="Arial"/>
              </a:rPr>
              <a:t>ل</a:t>
            </a:r>
            <a:r>
              <a:rPr sz="1300" spc="-415" dirty="0">
                <a:latin typeface="Arial"/>
                <a:cs typeface="Arial"/>
              </a:rPr>
              <a:t>Ύط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65" dirty="0">
                <a:latin typeface="Arial"/>
                <a:cs typeface="Arial"/>
              </a:rPr>
              <a:t> </a:t>
            </a:r>
            <a:r>
              <a:rPr sz="1300" spc="60" dirty="0">
                <a:latin typeface="Arial"/>
                <a:cs typeface="Arial"/>
              </a:rPr>
              <a:t>1˾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0" dirty="0">
                <a:latin typeface="Arial"/>
                <a:cs typeface="Arial"/>
              </a:rPr>
              <a:t> </a:t>
            </a:r>
            <a:r>
              <a:rPr sz="1300" spc="-80" dirty="0">
                <a:latin typeface="Arial"/>
                <a:cs typeface="Arial"/>
              </a:rPr>
              <a:t>ر</a:t>
            </a:r>
            <a:r>
              <a:rPr sz="1300" spc="-85" dirty="0">
                <a:latin typeface="Arial"/>
                <a:cs typeface="Arial"/>
              </a:rPr>
              <a:t>ϭ</a:t>
            </a:r>
            <a:r>
              <a:rPr sz="1300" spc="-350" dirty="0">
                <a:latin typeface="Arial"/>
                <a:cs typeface="Arial"/>
              </a:rPr>
              <a:t>ض</a:t>
            </a:r>
            <a:r>
              <a:rPr sz="1300" spc="-50" dirty="0">
                <a:latin typeface="Arial"/>
                <a:cs typeface="Arial"/>
              </a:rPr>
              <a:t>ح</a:t>
            </a:r>
            <a:r>
              <a:rPr sz="1300" spc="-615" dirty="0">
                <a:latin typeface="Arial"/>
                <a:cs typeface="Arial"/>
              </a:rPr>
              <a:t>ب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8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ض</a:t>
            </a:r>
            <a:r>
              <a:rPr sz="1300" spc="-505" dirty="0">
                <a:latin typeface="Arial"/>
                <a:cs typeface="Arial"/>
              </a:rPr>
              <a:t>Ύي</a:t>
            </a:r>
            <a:r>
              <a:rPr sz="1300" spc="-325" dirty="0">
                <a:latin typeface="Arial"/>
                <a:cs typeface="Arial"/>
              </a:rPr>
              <a:t>ر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690" dirty="0">
                <a:latin typeface="Arial"/>
                <a:cs typeface="Arial"/>
              </a:rPr>
              <a:t>Ϙ</a:t>
            </a:r>
            <a:r>
              <a:rPr sz="1300" spc="-105" dirty="0">
                <a:latin typeface="Arial"/>
                <a:cs typeface="Arial"/>
              </a:rPr>
              <a:t>طنم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0" dirty="0">
                <a:latin typeface="Arial"/>
                <a:cs typeface="Arial"/>
              </a:rPr>
              <a:t> </a:t>
            </a:r>
            <a:r>
              <a:rPr sz="1300" spc="-335" dirty="0">
                <a:latin typeface="Arial"/>
                <a:cs typeface="Arial"/>
              </a:rPr>
              <a:t>ي</a:t>
            </a:r>
            <a:r>
              <a:rPr sz="1300" spc="-425" dirty="0">
                <a:latin typeface="Arial"/>
                <a:cs typeface="Arial"/>
              </a:rPr>
              <a:t>ف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365" dirty="0">
                <a:latin typeface="Arial"/>
                <a:cs typeface="Arial"/>
              </a:rPr>
              <a:t>ن</a:t>
            </a:r>
            <a:r>
              <a:rPr sz="1300" spc="-690" dirty="0">
                <a:latin typeface="Arial"/>
                <a:cs typeface="Arial"/>
              </a:rPr>
              <a:t>Ϙ</a:t>
            </a:r>
            <a:r>
              <a:rPr sz="1300" spc="-61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65" dirty="0">
                <a:latin typeface="Arial"/>
                <a:cs typeface="Arial"/>
              </a:rPr>
              <a:t> </a:t>
            </a:r>
            <a:r>
              <a:rPr sz="1300" spc="-310" dirty="0">
                <a:latin typeface="Arial"/>
                <a:cs typeface="Arial"/>
              </a:rPr>
              <a:t>ϡ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200" dirty="0">
                <a:latin typeface="Arial"/>
                <a:cs typeface="Arial"/>
              </a:rPr>
              <a:t>ع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95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60" dirty="0">
                <a:latin typeface="Arial"/>
                <a:cs typeface="Arial"/>
              </a:rPr>
              <a:t> </a:t>
            </a:r>
            <a:r>
              <a:rPr sz="1300" spc="-185" dirty="0">
                <a:latin typeface="Arial"/>
                <a:cs typeface="Arial"/>
              </a:rPr>
              <a:t>زيزع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610" dirty="0">
                <a:latin typeface="Arial"/>
                <a:cs typeface="Arial"/>
              </a:rPr>
              <a:t>ب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65" dirty="0">
                <a:latin typeface="Arial"/>
                <a:cs typeface="Arial"/>
              </a:rPr>
              <a:t> </a:t>
            </a:r>
            <a:r>
              <a:rPr sz="1300" spc="-200" dirty="0">
                <a:latin typeface="Arial"/>
                <a:cs typeface="Arial"/>
              </a:rPr>
              <a:t>ϙϠملا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70" dirty="0">
                <a:latin typeface="Arial"/>
                <a:cs typeface="Arial"/>
              </a:rPr>
              <a:t>م</a:t>
            </a:r>
            <a:endParaRPr sz="1300">
              <a:latin typeface="Arial"/>
              <a:cs typeface="Arial"/>
            </a:endParaRPr>
          </a:p>
          <a:p>
            <a:pPr marR="5080" algn="r">
              <a:lnSpc>
                <a:spcPts val="1500"/>
              </a:lnSpc>
            </a:pPr>
            <a:r>
              <a:rPr sz="1300" spc="0" dirty="0">
                <a:latin typeface="Arial"/>
                <a:cs typeface="Arial"/>
              </a:rPr>
              <a:t>:</a:t>
            </a:r>
            <a:r>
              <a:rPr sz="1300" spc="-325" dirty="0">
                <a:latin typeface="Arial"/>
                <a:cs typeface="Arial"/>
              </a:rPr>
              <a:t>ϡ</a:t>
            </a:r>
            <a:r>
              <a:rPr sz="1300" spc="215" dirty="0">
                <a:latin typeface="Arial"/>
                <a:cs typeface="Arial"/>
              </a:rPr>
              <a:t>ه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715" dirty="0">
                <a:latin typeface="Arial"/>
                <a:cs typeface="Arial"/>
              </a:rPr>
              <a:t>Ϡ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715" dirty="0">
                <a:latin typeface="Arial"/>
                <a:cs typeface="Arial"/>
              </a:rPr>
              <a:t>Ύب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س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210" dirty="0">
                <a:latin typeface="Arial"/>
                <a:cs typeface="Arial"/>
              </a:rPr>
              <a:t>ردت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ئي</a:t>
            </a:r>
            <a:r>
              <a:rPr sz="1300" spc="215" dirty="0">
                <a:latin typeface="Arial"/>
                <a:cs typeface="Arial"/>
              </a:rPr>
              <a:t>ه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ء</a:t>
            </a:r>
            <a:r>
              <a:rPr sz="1300" spc="-300" dirty="0">
                <a:latin typeface="Arial"/>
                <a:cs typeface="Arial"/>
              </a:rPr>
              <a:t>Ύضعأ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73562" y="2812260"/>
            <a:ext cx="1745614" cy="571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12420" algn="r">
              <a:lnSpc>
                <a:spcPts val="1500"/>
              </a:lnSpc>
              <a:tabLst>
                <a:tab pos="1417955" algn="l"/>
                <a:tab pos="1673860" algn="l"/>
              </a:tabLst>
            </a:pPr>
            <a:r>
              <a:rPr sz="1300" spc="-60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300" spc="-725" dirty="0">
                <a:solidFill>
                  <a:srgbClr val="212121"/>
                </a:solidFill>
                <a:latin typeface="Arial"/>
                <a:cs typeface="Arial"/>
              </a:rPr>
              <a:t>Ϡ</a:t>
            </a:r>
            <a:r>
              <a:rPr sz="1300" spc="-30" dirty="0">
                <a:solidFill>
                  <a:srgbClr val="212121"/>
                </a:solidFill>
                <a:latin typeface="Arial"/>
                <a:cs typeface="Arial"/>
              </a:rPr>
              <a:t>ع</a:t>
            </a:r>
            <a:r>
              <a:rPr sz="13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235" dirty="0">
                <a:solidFill>
                  <a:srgbClr val="212121"/>
                </a:solidFill>
                <a:latin typeface="Arial"/>
                <a:cs typeface="Arial"/>
              </a:rPr>
              <a:t>جرف</a:t>
            </a:r>
            <a:r>
              <a:rPr sz="130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15" dirty="0">
                <a:solidFill>
                  <a:srgbClr val="212121"/>
                </a:solidFill>
                <a:latin typeface="Arial"/>
                <a:cs typeface="Arial"/>
              </a:rPr>
              <a:t>د</a:t>
            </a:r>
            <a:r>
              <a:rPr sz="1300" spc="-509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300" spc="-385" dirty="0">
                <a:solidFill>
                  <a:srgbClr val="212121"/>
                </a:solidFill>
                <a:latin typeface="Arial"/>
                <a:cs typeface="Arial"/>
              </a:rPr>
              <a:t>س</a:t>
            </a:r>
            <a:r>
              <a:rPr sz="130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15" dirty="0">
                <a:solidFill>
                  <a:srgbClr val="212121"/>
                </a:solidFill>
                <a:latin typeface="Arial"/>
                <a:cs typeface="Arial"/>
              </a:rPr>
              <a:t>د</a:t>
            </a:r>
            <a:r>
              <a:rPr sz="1300" spc="70" dirty="0">
                <a:solidFill>
                  <a:srgbClr val="212121"/>
                </a:solidFill>
                <a:latin typeface="Arial"/>
                <a:cs typeface="Arial"/>
              </a:rPr>
              <a:t>م</a:t>
            </a:r>
            <a:r>
              <a:rPr sz="1300" spc="10" dirty="0">
                <a:solidFill>
                  <a:srgbClr val="212121"/>
                </a:solidFill>
                <a:latin typeface="Arial"/>
                <a:cs typeface="Arial"/>
              </a:rPr>
              <a:t>حم</a:t>
            </a:r>
            <a:r>
              <a:rPr sz="13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10" dirty="0">
                <a:solidFill>
                  <a:srgbClr val="212121"/>
                </a:solidFill>
                <a:latin typeface="Arial"/>
                <a:cs typeface="Arial"/>
              </a:rPr>
              <a:t>.</a:t>
            </a:r>
            <a:r>
              <a:rPr sz="1300" spc="-5" dirty="0">
                <a:solidFill>
                  <a:srgbClr val="212121"/>
                </a:solidFill>
                <a:latin typeface="Arial"/>
                <a:cs typeface="Arial"/>
              </a:rPr>
              <a:t>د</a:t>
            </a:r>
            <a:r>
              <a:rPr sz="1300" dirty="0">
                <a:solidFill>
                  <a:srgbClr val="212121"/>
                </a:solidFill>
                <a:latin typeface="Arial"/>
                <a:cs typeface="Arial"/>
              </a:rPr>
              <a:t>	</a:t>
            </a:r>
            <a:r>
              <a:rPr sz="1000" spc="-5" dirty="0">
                <a:solidFill>
                  <a:srgbClr val="212121"/>
                </a:solidFill>
                <a:latin typeface="Symbol"/>
                <a:cs typeface="Symbol"/>
              </a:rPr>
              <a:t></a:t>
            </a:r>
            <a:r>
              <a:rPr sz="1000" spc="-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212121"/>
                </a:solidFill>
                <a:latin typeface="Arial"/>
                <a:cs typeface="Arial"/>
              </a:rPr>
              <a:t>د</a:t>
            </a:r>
            <a:r>
              <a:rPr sz="1300" spc="-610" dirty="0">
                <a:solidFill>
                  <a:srgbClr val="212121"/>
                </a:solidFill>
                <a:latin typeface="Arial"/>
                <a:cs typeface="Arial"/>
              </a:rPr>
              <a:t>ب</a:t>
            </a:r>
            <a:r>
              <a:rPr sz="1300" spc="-430" dirty="0">
                <a:solidFill>
                  <a:srgbClr val="212121"/>
                </a:solidFill>
                <a:latin typeface="Arial"/>
                <a:cs typeface="Arial"/>
              </a:rPr>
              <a:t>Ύع</a:t>
            </a:r>
            <a:r>
              <a:rPr sz="130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15" dirty="0">
                <a:solidFill>
                  <a:srgbClr val="212121"/>
                </a:solidFill>
                <a:latin typeface="Arial"/>
                <a:cs typeface="Arial"/>
              </a:rPr>
              <a:t>د</a:t>
            </a:r>
            <a:r>
              <a:rPr sz="1300" spc="70" dirty="0">
                <a:solidFill>
                  <a:srgbClr val="212121"/>
                </a:solidFill>
                <a:latin typeface="Arial"/>
                <a:cs typeface="Arial"/>
              </a:rPr>
              <a:t>م</a:t>
            </a:r>
            <a:r>
              <a:rPr sz="1300" spc="10" dirty="0">
                <a:solidFill>
                  <a:srgbClr val="212121"/>
                </a:solidFill>
                <a:latin typeface="Arial"/>
                <a:cs typeface="Arial"/>
              </a:rPr>
              <a:t>حم</a:t>
            </a:r>
            <a:r>
              <a:rPr sz="130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505" dirty="0">
                <a:solidFill>
                  <a:srgbClr val="212121"/>
                </a:solidFill>
                <a:latin typeface="Arial"/>
                <a:cs typeface="Arial"/>
              </a:rPr>
              <a:t>زيΎف</a:t>
            </a:r>
            <a:r>
              <a:rPr sz="13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15" dirty="0">
                <a:solidFill>
                  <a:srgbClr val="212121"/>
                </a:solidFill>
                <a:latin typeface="Arial"/>
                <a:cs typeface="Arial"/>
              </a:rPr>
              <a:t>د</a:t>
            </a:r>
            <a:r>
              <a:rPr sz="1300" spc="70" dirty="0">
                <a:solidFill>
                  <a:srgbClr val="212121"/>
                </a:solidFill>
                <a:latin typeface="Arial"/>
                <a:cs typeface="Arial"/>
              </a:rPr>
              <a:t>م</a:t>
            </a:r>
            <a:r>
              <a:rPr sz="1300" spc="10" dirty="0">
                <a:solidFill>
                  <a:srgbClr val="212121"/>
                </a:solidFill>
                <a:latin typeface="Arial"/>
                <a:cs typeface="Arial"/>
              </a:rPr>
              <a:t>حم</a:t>
            </a:r>
            <a:r>
              <a:rPr sz="13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10" dirty="0">
                <a:solidFill>
                  <a:srgbClr val="212121"/>
                </a:solidFill>
                <a:latin typeface="Arial"/>
                <a:cs typeface="Arial"/>
              </a:rPr>
              <a:t>.</a:t>
            </a:r>
            <a:r>
              <a:rPr sz="1300" spc="-5" dirty="0">
                <a:solidFill>
                  <a:srgbClr val="212121"/>
                </a:solidFill>
                <a:latin typeface="Arial"/>
                <a:cs typeface="Arial"/>
              </a:rPr>
              <a:t>أ</a:t>
            </a:r>
            <a:r>
              <a:rPr sz="1300" dirty="0">
                <a:solidFill>
                  <a:srgbClr val="212121"/>
                </a:solidFill>
                <a:latin typeface="Arial"/>
                <a:cs typeface="Arial"/>
              </a:rPr>
              <a:t>	</a:t>
            </a:r>
            <a:r>
              <a:rPr sz="1000" spc="-5" dirty="0">
                <a:solidFill>
                  <a:srgbClr val="212121"/>
                </a:solidFill>
                <a:latin typeface="Symbol"/>
                <a:cs typeface="Symbol"/>
              </a:rPr>
              <a:t></a:t>
            </a:r>
            <a:r>
              <a:rPr sz="1000" spc="-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212121"/>
                </a:solidFill>
                <a:latin typeface="Arial"/>
                <a:cs typeface="Arial"/>
              </a:rPr>
              <a:t>ن</a:t>
            </a:r>
            <a:r>
              <a:rPr sz="1300" spc="-390" dirty="0">
                <a:solidFill>
                  <a:srgbClr val="212121"/>
                </a:solidFill>
                <a:latin typeface="Arial"/>
                <a:cs typeface="Arial"/>
              </a:rPr>
              <a:t>س</a:t>
            </a:r>
            <a:r>
              <a:rPr sz="1300" spc="-55" dirty="0">
                <a:solidFill>
                  <a:srgbClr val="212121"/>
                </a:solidFill>
                <a:latin typeface="Arial"/>
                <a:cs typeface="Arial"/>
              </a:rPr>
              <a:t>ح</a:t>
            </a:r>
            <a:r>
              <a:rPr sz="130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210" dirty="0">
                <a:solidFill>
                  <a:srgbClr val="212121"/>
                </a:solidFill>
                <a:latin typeface="Arial"/>
                <a:cs typeface="Arial"/>
              </a:rPr>
              <a:t>نبا</a:t>
            </a:r>
            <a:r>
              <a:rPr sz="130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415" dirty="0">
                <a:solidFill>
                  <a:srgbClr val="212121"/>
                </a:solidFill>
                <a:latin typeface="Arial"/>
                <a:cs typeface="Arial"/>
              </a:rPr>
              <a:t>نΎ</a:t>
            </a:r>
            <a:r>
              <a:rPr sz="1300" spc="70" dirty="0">
                <a:solidFill>
                  <a:srgbClr val="212121"/>
                </a:solidFill>
                <a:latin typeface="Arial"/>
                <a:cs typeface="Arial"/>
              </a:rPr>
              <a:t>م</a:t>
            </a:r>
            <a:r>
              <a:rPr sz="1300" spc="-620" dirty="0">
                <a:solidFill>
                  <a:srgbClr val="212121"/>
                </a:solidFill>
                <a:latin typeface="Arial"/>
                <a:cs typeface="Arial"/>
              </a:rPr>
              <a:t>ث</a:t>
            </a:r>
            <a:r>
              <a:rPr sz="1300" spc="-30" dirty="0">
                <a:solidFill>
                  <a:srgbClr val="212121"/>
                </a:solidFill>
                <a:latin typeface="Arial"/>
                <a:cs typeface="Arial"/>
              </a:rPr>
              <a:t>ع</a:t>
            </a:r>
            <a:r>
              <a:rPr sz="130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315" dirty="0">
                <a:solidFill>
                  <a:srgbClr val="212121"/>
                </a:solidFill>
                <a:latin typeface="Arial"/>
                <a:cs typeface="Arial"/>
              </a:rPr>
              <a:t>نب</a:t>
            </a:r>
            <a:r>
              <a:rPr sz="130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655" dirty="0">
                <a:solidFill>
                  <a:srgbClr val="212121"/>
                </a:solidFill>
                <a:latin typeface="Arial"/>
                <a:cs typeface="Arial"/>
              </a:rPr>
              <a:t>ه</a:t>
            </a:r>
            <a:r>
              <a:rPr sz="1300" spc="-15" dirty="0">
                <a:solidFill>
                  <a:srgbClr val="212121"/>
                </a:solidFill>
                <a:latin typeface="Arial"/>
                <a:cs typeface="Arial"/>
              </a:rPr>
              <a:t>د</a:t>
            </a:r>
            <a:r>
              <a:rPr sz="1300" spc="-610" dirty="0">
                <a:solidFill>
                  <a:srgbClr val="212121"/>
                </a:solidFill>
                <a:latin typeface="Arial"/>
                <a:cs typeface="Arial"/>
              </a:rPr>
              <a:t>ب</a:t>
            </a:r>
            <a:r>
              <a:rPr sz="1300" spc="-30" dirty="0">
                <a:solidFill>
                  <a:srgbClr val="212121"/>
                </a:solidFill>
                <a:latin typeface="Arial"/>
                <a:cs typeface="Arial"/>
              </a:rPr>
              <a:t>ع</a:t>
            </a:r>
            <a:r>
              <a:rPr sz="13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10" dirty="0">
                <a:solidFill>
                  <a:srgbClr val="212121"/>
                </a:solidFill>
                <a:latin typeface="Arial"/>
                <a:cs typeface="Arial"/>
              </a:rPr>
              <a:t>.</a:t>
            </a:r>
            <a:r>
              <a:rPr sz="1300" spc="-5" dirty="0">
                <a:solidFill>
                  <a:srgbClr val="212121"/>
                </a:solidFill>
                <a:latin typeface="Arial"/>
                <a:cs typeface="Arial"/>
              </a:rPr>
              <a:t>أ</a:t>
            </a:r>
            <a:r>
              <a:rPr sz="1300" dirty="0">
                <a:solidFill>
                  <a:srgbClr val="212121"/>
                </a:solidFill>
                <a:latin typeface="Arial"/>
                <a:cs typeface="Arial"/>
              </a:rPr>
              <a:t>	</a:t>
            </a:r>
            <a:r>
              <a:rPr sz="1000" spc="-5" dirty="0">
                <a:solidFill>
                  <a:srgbClr val="212121"/>
                </a:solidFill>
                <a:latin typeface="Symbol"/>
                <a:cs typeface="Symbol"/>
              </a:rPr>
              <a:t>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15082" y="2812260"/>
            <a:ext cx="2162175" cy="571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20040" algn="r">
              <a:lnSpc>
                <a:spcPts val="1500"/>
              </a:lnSpc>
            </a:pPr>
            <a:r>
              <a:rPr sz="1300" spc="-390" dirty="0">
                <a:solidFill>
                  <a:srgbClr val="212121"/>
                </a:solidFill>
                <a:latin typeface="Arial"/>
                <a:cs typeface="Arial"/>
              </a:rPr>
              <a:t>Δ</a:t>
            </a:r>
            <a:r>
              <a:rPr sz="1300" spc="-520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300" spc="-715" dirty="0">
                <a:solidFill>
                  <a:srgbClr val="212121"/>
                </a:solidFill>
                <a:latin typeface="Arial"/>
                <a:cs typeface="Arial"/>
              </a:rPr>
              <a:t>Ϡ</a:t>
            </a:r>
            <a:r>
              <a:rPr sz="1300" spc="-275" dirty="0">
                <a:solidFill>
                  <a:srgbClr val="212121"/>
                </a:solidFill>
                <a:latin typeface="Arial"/>
                <a:cs typeface="Arial"/>
              </a:rPr>
              <a:t>ك</a:t>
            </a:r>
            <a:r>
              <a:rPr sz="1300" spc="-40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300" spc="-715" dirty="0">
                <a:solidFill>
                  <a:srgbClr val="212121"/>
                </a:solidFill>
                <a:latin typeface="Arial"/>
                <a:cs typeface="Arial"/>
              </a:rPr>
              <a:t>Ύب</a:t>
            </a:r>
            <a:r>
              <a:rPr sz="13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15" dirty="0">
                <a:solidFill>
                  <a:srgbClr val="212121"/>
                </a:solidFill>
                <a:latin typeface="Arial"/>
                <a:cs typeface="Arial"/>
              </a:rPr>
              <a:t>د</a:t>
            </a:r>
            <a:r>
              <a:rPr sz="1300" spc="-430" dirty="0">
                <a:solidFill>
                  <a:srgbClr val="212121"/>
                </a:solidFill>
                <a:latin typeface="Arial"/>
                <a:cs typeface="Arial"/>
              </a:rPr>
              <a:t>عΎ</a:t>
            </a:r>
            <a:r>
              <a:rPr sz="1300" spc="-380" dirty="0">
                <a:solidFill>
                  <a:srgbClr val="212121"/>
                </a:solidFill>
                <a:latin typeface="Arial"/>
                <a:cs typeface="Arial"/>
              </a:rPr>
              <a:t>س</a:t>
            </a:r>
            <a:r>
              <a:rPr sz="1300" spc="70" dirty="0">
                <a:solidFill>
                  <a:srgbClr val="212121"/>
                </a:solidFill>
                <a:latin typeface="Arial"/>
                <a:cs typeface="Arial"/>
              </a:rPr>
              <a:t>م</a:t>
            </a:r>
            <a:r>
              <a:rPr sz="1300" spc="-40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300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30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70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300" spc="-40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300" spc="215" dirty="0">
                <a:solidFill>
                  <a:srgbClr val="212121"/>
                </a:solidFill>
                <a:latin typeface="Arial"/>
                <a:cs typeface="Arial"/>
              </a:rPr>
              <a:t>آا</a:t>
            </a:r>
            <a:r>
              <a:rPr sz="130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50" dirty="0">
                <a:solidFill>
                  <a:srgbClr val="212121"/>
                </a:solidFill>
                <a:latin typeface="Arial"/>
                <a:cs typeface="Arial"/>
              </a:rPr>
              <a:t>Ώ</a:t>
            </a:r>
            <a:r>
              <a:rPr sz="1300" spc="-390" dirty="0">
                <a:solidFill>
                  <a:srgbClr val="212121"/>
                </a:solidFill>
                <a:latin typeface="Arial"/>
                <a:cs typeface="Arial"/>
              </a:rPr>
              <a:t>س</a:t>
            </a:r>
            <a:r>
              <a:rPr sz="1300" spc="-465" dirty="0">
                <a:solidFill>
                  <a:srgbClr val="212121"/>
                </a:solidFill>
                <a:latin typeface="Arial"/>
                <a:cs typeface="Arial"/>
              </a:rPr>
              <a:t>Ύح</a:t>
            </a:r>
            <a:r>
              <a:rPr sz="1300" spc="-325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300" spc="-5" dirty="0">
                <a:solidFill>
                  <a:srgbClr val="212121"/>
                </a:solidFill>
                <a:latin typeface="Arial"/>
                <a:cs typeface="Arial"/>
              </a:rPr>
              <a:t>ا </a:t>
            </a:r>
            <a:r>
              <a:rPr sz="1300" dirty="0">
                <a:solidFill>
                  <a:srgbClr val="212121"/>
                </a:solidFill>
                <a:latin typeface="Arial"/>
                <a:cs typeface="Arial"/>
              </a:rPr>
              <a:t>ذ</a:t>
            </a:r>
            <a:r>
              <a:rPr sz="1300" spc="-605" dirty="0">
                <a:solidFill>
                  <a:srgbClr val="212121"/>
                </a:solidFill>
                <a:latin typeface="Arial"/>
                <a:cs typeface="Arial"/>
              </a:rPr>
              <a:t>Ύت</a:t>
            </a:r>
            <a:r>
              <a:rPr sz="1300" spc="-640" dirty="0">
                <a:solidFill>
                  <a:srgbClr val="212121"/>
                </a:solidFill>
                <a:latin typeface="Arial"/>
                <a:cs typeface="Arial"/>
              </a:rPr>
              <a:t>س</a:t>
            </a:r>
            <a:r>
              <a:rPr sz="1300" spc="-5" dirty="0">
                <a:solidFill>
                  <a:srgbClr val="212121"/>
                </a:solidFill>
                <a:latin typeface="Arial"/>
                <a:cs typeface="Arial"/>
              </a:rPr>
              <a:t>أ </a:t>
            </a:r>
            <a:r>
              <a:rPr sz="1300" spc="-390" dirty="0">
                <a:solidFill>
                  <a:srgbClr val="212121"/>
                </a:solidFill>
                <a:latin typeface="Arial"/>
                <a:cs typeface="Arial"/>
              </a:rPr>
              <a:t>Δ</a:t>
            </a:r>
            <a:r>
              <a:rPr sz="1300" spc="-520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300" spc="-715" dirty="0">
                <a:solidFill>
                  <a:srgbClr val="212121"/>
                </a:solidFill>
                <a:latin typeface="Arial"/>
                <a:cs typeface="Arial"/>
              </a:rPr>
              <a:t>Ϡ</a:t>
            </a:r>
            <a:r>
              <a:rPr sz="1300" spc="-275" dirty="0">
                <a:solidFill>
                  <a:srgbClr val="212121"/>
                </a:solidFill>
                <a:latin typeface="Arial"/>
                <a:cs typeface="Arial"/>
              </a:rPr>
              <a:t>ك</a:t>
            </a:r>
            <a:r>
              <a:rPr sz="1300" spc="-40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300" spc="-715" dirty="0">
                <a:solidFill>
                  <a:srgbClr val="212121"/>
                </a:solidFill>
                <a:latin typeface="Arial"/>
                <a:cs typeface="Arial"/>
              </a:rPr>
              <a:t>Ύب</a:t>
            </a:r>
            <a:r>
              <a:rPr sz="13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70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300" spc="-40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300" spc="440" dirty="0">
                <a:solidFill>
                  <a:srgbClr val="212121"/>
                </a:solidFill>
                <a:latin typeface="Arial"/>
                <a:cs typeface="Arial"/>
              </a:rPr>
              <a:t>آ</a:t>
            </a:r>
            <a:r>
              <a:rPr sz="1300" spc="-5" dirty="0">
                <a:solidFill>
                  <a:srgbClr val="212121"/>
                </a:solidFill>
                <a:latin typeface="Arial"/>
                <a:cs typeface="Arial"/>
              </a:rPr>
              <a:t>ا </a:t>
            </a:r>
            <a:r>
              <a:rPr sz="1300" spc="-215" dirty="0">
                <a:solidFill>
                  <a:srgbClr val="212121"/>
                </a:solidFill>
                <a:latin typeface="Arial"/>
                <a:cs typeface="Arial"/>
              </a:rPr>
              <a:t>Ώ</a:t>
            </a:r>
            <a:r>
              <a:rPr sz="1300" spc="-240" dirty="0">
                <a:solidFill>
                  <a:srgbClr val="212121"/>
                </a:solidFill>
                <a:latin typeface="Arial"/>
                <a:cs typeface="Arial"/>
              </a:rPr>
              <a:t>س</a:t>
            </a:r>
            <a:r>
              <a:rPr sz="1300" spc="-815" dirty="0">
                <a:solidFill>
                  <a:srgbClr val="212121"/>
                </a:solidFill>
                <a:latin typeface="Arial"/>
                <a:cs typeface="Arial"/>
              </a:rPr>
              <a:t>Ύ</a:t>
            </a:r>
            <a:r>
              <a:rPr sz="1300" spc="-235" dirty="0">
                <a:solidFill>
                  <a:srgbClr val="212121"/>
                </a:solidFill>
                <a:latin typeface="Arial"/>
                <a:cs typeface="Arial"/>
              </a:rPr>
              <a:t>ح</a:t>
            </a:r>
            <a:r>
              <a:rPr sz="1300" spc="-225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300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30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15" dirty="0">
                <a:solidFill>
                  <a:srgbClr val="212121"/>
                </a:solidFill>
                <a:latin typeface="Arial"/>
                <a:cs typeface="Arial"/>
              </a:rPr>
              <a:t>ص</a:t>
            </a:r>
            <a:r>
              <a:rPr sz="1300" spc="-350" dirty="0">
                <a:solidFill>
                  <a:srgbClr val="212121"/>
                </a:solidFill>
                <a:latin typeface="Arial"/>
                <a:cs typeface="Arial"/>
              </a:rPr>
              <a:t>ص</a:t>
            </a:r>
            <a:r>
              <a:rPr sz="1300" spc="-50" dirty="0">
                <a:solidFill>
                  <a:srgbClr val="212121"/>
                </a:solidFill>
                <a:latin typeface="Arial"/>
                <a:cs typeface="Arial"/>
              </a:rPr>
              <a:t>خ</a:t>
            </a:r>
            <a:r>
              <a:rPr sz="1300" spc="-620" dirty="0">
                <a:solidFill>
                  <a:srgbClr val="212121"/>
                </a:solidFill>
                <a:latin typeface="Arial"/>
                <a:cs typeface="Arial"/>
              </a:rPr>
              <a:t>ت</a:t>
            </a:r>
            <a:r>
              <a:rPr sz="1300" spc="-615" dirty="0">
                <a:solidFill>
                  <a:srgbClr val="212121"/>
                </a:solidFill>
                <a:latin typeface="Arial"/>
                <a:cs typeface="Arial"/>
              </a:rPr>
              <a:t>ب</a:t>
            </a:r>
            <a:r>
              <a:rPr sz="130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220" dirty="0">
                <a:solidFill>
                  <a:srgbClr val="212121"/>
                </a:solidFill>
                <a:latin typeface="Arial"/>
                <a:cs typeface="Arial"/>
              </a:rPr>
              <a:t>رضΎحملا</a:t>
            </a:r>
            <a:r>
              <a:rPr sz="1300" spc="-10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380" dirty="0">
                <a:solidFill>
                  <a:srgbClr val="212121"/>
                </a:solidFill>
                <a:latin typeface="Arial"/>
                <a:cs typeface="Arial"/>
              </a:rPr>
              <a:t>Δ</a:t>
            </a:r>
            <a:r>
              <a:rPr sz="1300" spc="-520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300" spc="-725" dirty="0">
                <a:solidFill>
                  <a:srgbClr val="212121"/>
                </a:solidFill>
                <a:latin typeface="Arial"/>
                <a:cs typeface="Arial"/>
              </a:rPr>
              <a:t>Ϡ</a:t>
            </a:r>
            <a:r>
              <a:rPr sz="1300" spc="-260" dirty="0">
                <a:solidFill>
                  <a:srgbClr val="212121"/>
                </a:solidFill>
                <a:latin typeface="Arial"/>
                <a:cs typeface="Arial"/>
              </a:rPr>
              <a:t>ك</a:t>
            </a:r>
            <a:r>
              <a:rPr sz="1300" spc="-40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300" spc="-715" dirty="0">
                <a:solidFill>
                  <a:srgbClr val="212121"/>
                </a:solidFill>
                <a:latin typeface="Arial"/>
                <a:cs typeface="Arial"/>
              </a:rPr>
              <a:t>Ύب</a:t>
            </a:r>
            <a:r>
              <a:rPr sz="130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390" dirty="0">
                <a:solidFill>
                  <a:srgbClr val="212121"/>
                </a:solidFill>
                <a:latin typeface="Arial"/>
                <a:cs typeface="Arial"/>
              </a:rPr>
              <a:t>Δ</a:t>
            </a:r>
            <a:r>
              <a:rPr sz="1300" spc="-520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300" spc="-620" dirty="0">
                <a:solidFill>
                  <a:srgbClr val="212121"/>
                </a:solidFill>
                <a:latin typeface="Arial"/>
                <a:cs typeface="Arial"/>
              </a:rPr>
              <a:t>ب</a:t>
            </a:r>
            <a:r>
              <a:rPr sz="1300" spc="130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300" spc="375" dirty="0">
                <a:solidFill>
                  <a:srgbClr val="212121"/>
                </a:solidFill>
                <a:latin typeface="Arial"/>
                <a:cs typeface="Arial"/>
              </a:rPr>
              <a:t>ط</a:t>
            </a:r>
            <a:r>
              <a:rPr sz="1300" spc="-40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300" spc="-5" dirty="0">
                <a:solidFill>
                  <a:srgbClr val="212121"/>
                </a:solidFill>
                <a:latin typeface="Arial"/>
                <a:cs typeface="Arial"/>
              </a:rPr>
              <a:t>ا </a:t>
            </a:r>
            <a:r>
              <a:rPr sz="1300" spc="-390" dirty="0">
                <a:solidFill>
                  <a:srgbClr val="212121"/>
                </a:solidFill>
                <a:latin typeface="Arial"/>
                <a:cs typeface="Arial"/>
              </a:rPr>
              <a:t>Δ</a:t>
            </a:r>
            <a:r>
              <a:rPr sz="1300" spc="-254" dirty="0">
                <a:solidFill>
                  <a:srgbClr val="212121"/>
                </a:solidFill>
                <a:latin typeface="Arial"/>
                <a:cs typeface="Arial"/>
              </a:rPr>
              <a:t>طشن</a:t>
            </a:r>
            <a:r>
              <a:rPr sz="1300" spc="215" dirty="0">
                <a:solidFill>
                  <a:srgbClr val="212121"/>
                </a:solidFill>
                <a:latin typeface="Arial"/>
                <a:cs typeface="Arial"/>
              </a:rPr>
              <a:t>أا</a:t>
            </a:r>
            <a:r>
              <a:rPr sz="13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390" dirty="0">
                <a:solidFill>
                  <a:srgbClr val="212121"/>
                </a:solidFill>
                <a:latin typeface="Arial"/>
                <a:cs typeface="Arial"/>
              </a:rPr>
              <a:t>Δ</a:t>
            </a:r>
            <a:r>
              <a:rPr sz="1300" spc="-375" dirty="0">
                <a:solidFill>
                  <a:srgbClr val="212121"/>
                </a:solidFill>
                <a:latin typeface="Arial"/>
                <a:cs typeface="Arial"/>
              </a:rPr>
              <a:t>ن</a:t>
            </a:r>
            <a:r>
              <a:rPr sz="1300" spc="-50" dirty="0">
                <a:solidFill>
                  <a:srgbClr val="212121"/>
                </a:solidFill>
                <a:latin typeface="Arial"/>
                <a:cs typeface="Arial"/>
              </a:rPr>
              <a:t>ج</a:t>
            </a:r>
            <a:r>
              <a:rPr sz="1300" spc="-395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30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spc="-15" dirty="0">
                <a:solidFill>
                  <a:srgbClr val="212121"/>
                </a:solidFill>
                <a:latin typeface="Arial"/>
                <a:cs typeface="Arial"/>
              </a:rPr>
              <a:t>س</a:t>
            </a:r>
            <a:r>
              <a:rPr sz="1300" spc="-520" dirty="0">
                <a:solidFill>
                  <a:srgbClr val="212121"/>
                </a:solidFill>
                <a:latin typeface="Arial"/>
                <a:cs typeface="Arial"/>
              </a:rPr>
              <a:t>يئ</a:t>
            </a:r>
            <a:r>
              <a:rPr sz="1300" spc="-10" dirty="0">
                <a:solidFill>
                  <a:srgbClr val="212121"/>
                </a:solidFill>
                <a:latin typeface="Arial"/>
                <a:cs typeface="Arial"/>
              </a:rPr>
              <a:t>ر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2130" y="3576165"/>
            <a:ext cx="5301615" cy="5366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300" dirty="0">
                <a:latin typeface="Arial"/>
                <a:cs typeface="Arial"/>
              </a:rPr>
              <a:t>ةد</a:t>
            </a:r>
            <a:r>
              <a:rPr sz="1300" spc="-110" dirty="0">
                <a:latin typeface="Arial"/>
                <a:cs typeface="Arial"/>
              </a:rPr>
              <a:t>حϭ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0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254" dirty="0">
                <a:latin typeface="Arial"/>
                <a:cs typeface="Arial"/>
              </a:rPr>
              <a:t>فرشم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25" dirty="0">
                <a:latin typeface="Arial"/>
                <a:cs typeface="Arial"/>
              </a:rPr>
              <a:t>حأ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45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200" dirty="0">
                <a:latin typeface="Arial"/>
                <a:cs typeface="Arial"/>
              </a:rPr>
              <a:t>ع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40" dirty="0">
                <a:latin typeface="Arial"/>
                <a:cs typeface="Arial"/>
              </a:rPr>
              <a:t> </a:t>
            </a:r>
            <a:r>
              <a:rPr sz="1300" spc="-415" dirty="0">
                <a:latin typeface="Arial"/>
                <a:cs typeface="Arial"/>
              </a:rPr>
              <a:t>رΎ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Calibri"/>
                <a:cs typeface="Calibri"/>
              </a:rPr>
              <a:t>/</a:t>
            </a:r>
            <a:r>
              <a:rPr sz="1300" dirty="0">
                <a:latin typeface="Arial"/>
                <a:cs typeface="Arial"/>
              </a:rPr>
              <a:t>ذ</a:t>
            </a:r>
            <a:r>
              <a:rPr sz="1300" spc="-605" dirty="0">
                <a:latin typeface="Arial"/>
                <a:cs typeface="Arial"/>
              </a:rPr>
              <a:t>Ύت</a:t>
            </a:r>
            <a:r>
              <a:rPr sz="1300" spc="-640" dirty="0">
                <a:latin typeface="Arial"/>
                <a:cs typeface="Arial"/>
              </a:rPr>
              <a:t>س</a:t>
            </a:r>
            <a:r>
              <a:rPr sz="1300" spc="440" dirty="0">
                <a:latin typeface="Arial"/>
                <a:cs typeface="Arial"/>
              </a:rPr>
              <a:t>أ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4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ة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-625" dirty="0">
                <a:latin typeface="Arial"/>
                <a:cs typeface="Arial"/>
              </a:rPr>
              <a:t>Ύ</a:t>
            </a:r>
            <a:r>
              <a:rPr sz="1300" spc="-395" dirty="0">
                <a:latin typeface="Arial"/>
                <a:cs typeface="Arial"/>
              </a:rPr>
              <a:t>ع</a:t>
            </a:r>
            <a:r>
              <a:rPr sz="1300" spc="-385" dirty="0">
                <a:latin typeface="Arial"/>
                <a:cs typeface="Arial"/>
              </a:rPr>
              <a:t>س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40" dirty="0">
                <a:latin typeface="Arial"/>
                <a:cs typeface="Arial"/>
              </a:rPr>
              <a:t> </a:t>
            </a:r>
            <a:r>
              <a:rPr sz="1300" spc="-220" dirty="0">
                <a:latin typeface="Arial"/>
                <a:cs typeface="Arial"/>
              </a:rPr>
              <a:t>رئ</a:t>
            </a:r>
            <a:r>
              <a:rPr sz="1300" spc="-9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ز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4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430" dirty="0">
                <a:latin typeface="Arial"/>
                <a:cs typeface="Arial"/>
              </a:rPr>
              <a:t>فϭ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ل</a:t>
            </a:r>
            <a:r>
              <a:rPr sz="1300" spc="-705" dirty="0">
                <a:latin typeface="Arial"/>
                <a:cs typeface="Arial"/>
              </a:rPr>
              <a:t>Ύب</a:t>
            </a:r>
            <a:r>
              <a:rPr sz="1300" spc="-710" dirty="0">
                <a:latin typeface="Arial"/>
                <a:cs typeface="Arial"/>
              </a:rPr>
              <a:t>Ϙ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390" dirty="0">
                <a:latin typeface="Arial"/>
                <a:cs typeface="Arial"/>
              </a:rPr>
              <a:t>س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5" dirty="0">
                <a:latin typeface="Arial"/>
                <a:cs typeface="Arial"/>
              </a:rPr>
              <a:t> </a:t>
            </a:r>
            <a:r>
              <a:rPr sz="1300" spc="-335" dirty="0">
                <a:latin typeface="Arial"/>
                <a:cs typeface="Arial"/>
              </a:rPr>
              <a:t>ي</a:t>
            </a:r>
            <a:r>
              <a:rPr sz="1300" spc="-425" dirty="0">
                <a:latin typeface="Arial"/>
                <a:cs typeface="Arial"/>
              </a:rPr>
              <a:t>ف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5" dirty="0">
                <a:latin typeface="Arial"/>
                <a:cs typeface="Arial"/>
              </a:rPr>
              <a:t> </a:t>
            </a:r>
            <a:r>
              <a:rPr sz="1300" spc="-370" dirty="0">
                <a:latin typeface="Arial"/>
                <a:cs typeface="Arial"/>
              </a:rPr>
              <a:t>نΎك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290" dirty="0">
                <a:latin typeface="Arial"/>
                <a:cs typeface="Arial"/>
              </a:rPr>
              <a:t>قϭ</a:t>
            </a:r>
            <a:endParaRPr sz="1300">
              <a:latin typeface="Arial"/>
              <a:cs typeface="Arial"/>
            </a:endParaRPr>
          </a:p>
          <a:p>
            <a:pPr marL="12700" marR="5080" algn="just">
              <a:lnSpc>
                <a:spcPct val="96500"/>
              </a:lnSpc>
              <a:spcBef>
                <a:spcPts val="65"/>
              </a:spcBef>
            </a:pP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55" dirty="0">
                <a:latin typeface="Arial"/>
                <a:cs typeface="Arial"/>
              </a:rPr>
              <a:t>ج</a:t>
            </a:r>
            <a:r>
              <a:rPr sz="1300" spc="55" dirty="0">
                <a:latin typeface="Arial"/>
                <a:cs typeface="Arial"/>
              </a:rPr>
              <a:t> </a:t>
            </a:r>
            <a:r>
              <a:rPr sz="1300" spc="-335" dirty="0">
                <a:latin typeface="Arial"/>
                <a:cs typeface="Arial"/>
              </a:rPr>
              <a:t>ي</a:t>
            </a:r>
            <a:r>
              <a:rPr sz="1300" spc="-425" dirty="0">
                <a:latin typeface="Arial"/>
                <a:cs typeface="Arial"/>
              </a:rPr>
              <a:t>ف</a:t>
            </a:r>
            <a:r>
              <a:rPr sz="1300" spc="5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430" dirty="0">
                <a:latin typeface="Arial"/>
                <a:cs typeface="Arial"/>
              </a:rPr>
              <a:t>فϭ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45" dirty="0">
                <a:latin typeface="Arial"/>
                <a:cs typeface="Arial"/>
              </a:rPr>
              <a:t>Ώح</a:t>
            </a:r>
            <a:r>
              <a:rPr sz="1300" spc="-35" dirty="0">
                <a:latin typeface="Arial"/>
                <a:cs typeface="Arial"/>
              </a:rPr>
              <a:t>ط</a:t>
            </a:r>
            <a:r>
              <a:rPr sz="1300" spc="-350" dirty="0">
                <a:latin typeface="Arial"/>
                <a:cs typeface="Arial"/>
              </a:rPr>
              <a:t>ص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105" dirty="0">
                <a:latin typeface="Arial"/>
                <a:cs typeface="Arial"/>
              </a:rPr>
              <a:t>ϱذ</a:t>
            </a:r>
            <a:r>
              <a:rPr sz="1300" spc="-125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6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،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365" dirty="0">
                <a:latin typeface="Arial"/>
                <a:cs typeface="Arial"/>
              </a:rPr>
              <a:t>ن</a:t>
            </a:r>
            <a:r>
              <a:rPr sz="1300" spc="-690" dirty="0">
                <a:latin typeface="Arial"/>
                <a:cs typeface="Arial"/>
              </a:rPr>
              <a:t>Ϙ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325" dirty="0">
                <a:latin typeface="Arial"/>
                <a:cs typeface="Arial"/>
              </a:rPr>
              <a:t>ϡ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200" dirty="0">
                <a:latin typeface="Arial"/>
                <a:cs typeface="Arial"/>
              </a:rPr>
              <a:t>ع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95" dirty="0">
                <a:latin typeface="Arial"/>
                <a:cs typeface="Arial"/>
              </a:rPr>
              <a:t>ل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spc="-185" dirty="0">
                <a:latin typeface="Arial"/>
                <a:cs typeface="Arial"/>
              </a:rPr>
              <a:t>زيزع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610" dirty="0">
                <a:latin typeface="Arial"/>
                <a:cs typeface="Arial"/>
              </a:rPr>
              <a:t>ب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200" dirty="0">
                <a:latin typeface="Arial"/>
                <a:cs typeface="Arial"/>
              </a:rPr>
              <a:t>ϙϠملا</a:t>
            </a:r>
            <a:r>
              <a:rPr sz="1300" spc="5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615" dirty="0">
                <a:latin typeface="Arial"/>
                <a:cs typeface="Arial"/>
              </a:rPr>
              <a:t>ب</a:t>
            </a:r>
            <a:r>
              <a:rPr sz="1300" spc="60" dirty="0">
                <a:latin typeface="Arial"/>
                <a:cs typeface="Arial"/>
              </a:rPr>
              <a:t> </a:t>
            </a:r>
            <a:r>
              <a:rPr sz="1300" spc="-325" dirty="0">
                <a:latin typeface="Arial"/>
                <a:cs typeface="Arial"/>
              </a:rPr>
              <a:t>ϡ</a:t>
            </a:r>
            <a:r>
              <a:rPr sz="1300" spc="355" dirty="0">
                <a:latin typeface="Arial"/>
                <a:cs typeface="Arial"/>
              </a:rPr>
              <a:t>اع</a:t>
            </a:r>
            <a:r>
              <a:rPr sz="1300" spc="200" dirty="0">
                <a:latin typeface="Arial"/>
                <a:cs typeface="Arial"/>
              </a:rPr>
              <a:t>إ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6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625" dirty="0">
                <a:latin typeface="Arial"/>
                <a:cs typeface="Arial"/>
              </a:rPr>
              <a:t>Ύ</a:t>
            </a:r>
            <a:r>
              <a:rPr sz="1300" spc="-395" dirty="0">
                <a:latin typeface="Arial"/>
                <a:cs typeface="Arial"/>
              </a:rPr>
              <a:t>ع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170" dirty="0">
                <a:latin typeface="Arial"/>
                <a:cs typeface="Arial"/>
              </a:rPr>
              <a:t>ΕΎقا</a:t>
            </a:r>
            <a:r>
              <a:rPr sz="1300" spc="-200" dirty="0">
                <a:latin typeface="Arial"/>
                <a:cs typeface="Arial"/>
              </a:rPr>
              <a:t>ع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 </a:t>
            </a:r>
            <a:r>
              <a:rPr sz="1300" spc="-325" dirty="0">
                <a:latin typeface="Arial"/>
                <a:cs typeface="Arial"/>
              </a:rPr>
              <a:t>ϡ</a:t>
            </a:r>
            <a:r>
              <a:rPr sz="1300" spc="-180" dirty="0">
                <a:latin typeface="Arial"/>
                <a:cs typeface="Arial"/>
              </a:rPr>
              <a:t>ظنϭ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7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ء</a:t>
            </a:r>
            <a:r>
              <a:rPr sz="1300" spc="-665" dirty="0">
                <a:latin typeface="Arial"/>
                <a:cs typeface="Arial"/>
              </a:rPr>
              <a:t>Ύض</a:t>
            </a:r>
            <a:r>
              <a:rPr sz="1300" spc="-520" dirty="0">
                <a:latin typeface="Arial"/>
                <a:cs typeface="Arial"/>
              </a:rPr>
              <a:t>ϔ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-380" dirty="0">
                <a:latin typeface="Arial"/>
                <a:cs typeface="Arial"/>
              </a:rPr>
              <a:t>ث</a:t>
            </a:r>
            <a:r>
              <a:rPr sz="1300" spc="-450" dirty="0">
                <a:latin typeface="Arial"/>
                <a:cs typeface="Arial"/>
              </a:rPr>
              <a:t>Ύ</a:t>
            </a:r>
            <a:r>
              <a:rPr sz="1300" spc="-295" dirty="0">
                <a:latin typeface="Arial"/>
                <a:cs typeface="Arial"/>
              </a:rPr>
              <a:t>ح</a:t>
            </a:r>
            <a:r>
              <a:rPr sz="1300" spc="-385" dirty="0">
                <a:latin typeface="Arial"/>
                <a:cs typeface="Arial"/>
              </a:rPr>
              <a:t>ب</a:t>
            </a:r>
            <a:r>
              <a:rPr sz="1300" spc="-5" dirty="0">
                <a:latin typeface="Arial"/>
                <a:cs typeface="Arial"/>
              </a:rPr>
              <a:t>أ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8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ز</a:t>
            </a:r>
            <a:r>
              <a:rPr sz="1300" spc="-155" dirty="0">
                <a:latin typeface="Arial"/>
                <a:cs typeface="Arial"/>
              </a:rPr>
              <a:t>ك</a:t>
            </a:r>
            <a:r>
              <a:rPr sz="1300" spc="30" dirty="0">
                <a:latin typeface="Arial"/>
                <a:cs typeface="Arial"/>
              </a:rPr>
              <a:t>رم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ة</a:t>
            </a:r>
            <a:r>
              <a:rPr sz="1300" spc="-415" dirty="0">
                <a:latin typeface="Arial"/>
                <a:cs typeface="Arial"/>
              </a:rPr>
              <a:t>رΎ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315" dirty="0">
                <a:latin typeface="Arial"/>
                <a:cs typeface="Arial"/>
              </a:rPr>
              <a:t>زب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8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80" dirty="0">
                <a:latin typeface="Arial"/>
                <a:cs typeface="Arial"/>
              </a:rPr>
              <a:t> </a:t>
            </a:r>
            <a:r>
              <a:rPr sz="1300" spc="-680" dirty="0">
                <a:latin typeface="Arial"/>
                <a:cs typeface="Arial"/>
              </a:rPr>
              <a:t>Ύ</a:t>
            </a:r>
            <a:r>
              <a:rPr sz="1300" spc="-580" dirty="0">
                <a:latin typeface="Arial"/>
                <a:cs typeface="Arial"/>
              </a:rPr>
              <a:t>Ϭ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690" dirty="0">
                <a:latin typeface="Arial"/>
                <a:cs typeface="Arial"/>
              </a:rPr>
              <a:t>ف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75" dirty="0">
                <a:latin typeface="Arial"/>
                <a:cs typeface="Arial"/>
              </a:rPr>
              <a:t> </a:t>
            </a:r>
            <a:r>
              <a:rPr sz="1300" spc="-185" dirty="0">
                <a:latin typeface="Arial"/>
                <a:cs typeface="Arial"/>
              </a:rPr>
              <a:t>Ε</a:t>
            </a:r>
            <a:r>
              <a:rPr sz="1300" spc="-150" dirty="0">
                <a:latin typeface="Arial"/>
                <a:cs typeface="Arial"/>
              </a:rPr>
              <a:t>ن</a:t>
            </a:r>
            <a:r>
              <a:rPr sz="1300" spc="-550" dirty="0">
                <a:latin typeface="Arial"/>
                <a:cs typeface="Arial"/>
              </a:rPr>
              <a:t>Ύك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8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95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8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200" dirty="0">
                <a:latin typeface="Arial"/>
                <a:cs typeface="Arial"/>
              </a:rPr>
              <a:t>ع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695" dirty="0">
                <a:latin typeface="Arial"/>
                <a:cs typeface="Arial"/>
              </a:rPr>
              <a:t>Ύت</a:t>
            </a:r>
            <a:r>
              <a:rPr sz="1300" spc="-459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8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ز</a:t>
            </a:r>
            <a:r>
              <a:rPr sz="1300" spc="-155" dirty="0">
                <a:latin typeface="Arial"/>
                <a:cs typeface="Arial"/>
              </a:rPr>
              <a:t>ك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35" dirty="0">
                <a:latin typeface="Arial"/>
                <a:cs typeface="Arial"/>
              </a:rPr>
              <a:t>ر</a:t>
            </a:r>
            <a:r>
              <a:rPr sz="1300" spc="3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75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نم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-405" dirty="0">
                <a:latin typeface="Arial"/>
                <a:cs typeface="Arial"/>
              </a:rPr>
              <a:t>Δ</a:t>
            </a:r>
            <a:r>
              <a:rPr sz="1300" spc="-100" dirty="0">
                <a:latin typeface="Arial"/>
                <a:cs typeface="Arial"/>
              </a:rPr>
              <a:t>عϭ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10" dirty="0">
                <a:latin typeface="Arial"/>
                <a:cs typeface="Arial"/>
              </a:rPr>
              <a:t>جم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-380" dirty="0">
                <a:latin typeface="Arial"/>
                <a:cs typeface="Arial"/>
              </a:rPr>
              <a:t>يف</a:t>
            </a:r>
            <a:r>
              <a:rPr sz="1300" spc="-145" dirty="0">
                <a:latin typeface="Arial"/>
                <a:cs typeface="Arial"/>
              </a:rPr>
              <a:t> </a:t>
            </a:r>
            <a:r>
              <a:rPr sz="1300" spc="-815" dirty="0">
                <a:latin typeface="Arial"/>
                <a:cs typeface="Arial"/>
              </a:rPr>
              <a:t>Ύ</a:t>
            </a:r>
            <a:r>
              <a:rPr sz="1300" spc="-455" dirty="0">
                <a:latin typeface="Arial"/>
                <a:cs typeface="Arial"/>
              </a:rPr>
              <a:t>Ϭ</a:t>
            </a:r>
            <a:r>
              <a:rPr sz="1300" spc="-615" dirty="0">
                <a:latin typeface="Arial"/>
                <a:cs typeface="Arial"/>
              </a:rPr>
              <a:t>ب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310" dirty="0">
                <a:latin typeface="Arial"/>
                <a:cs typeface="Arial"/>
              </a:rPr>
              <a:t>ϡ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690" dirty="0">
                <a:latin typeface="Arial"/>
                <a:cs typeface="Arial"/>
              </a:rPr>
              <a:t>Ϙ</a:t>
            </a:r>
            <a:r>
              <a:rPr sz="1300" spc="-615" dirty="0">
                <a:latin typeface="Arial"/>
                <a:cs typeface="Arial"/>
              </a:rPr>
              <a:t>ت</a:t>
            </a:r>
            <a:r>
              <a:rPr sz="1300" spc="80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75" dirty="0">
                <a:latin typeface="Arial"/>
                <a:cs typeface="Arial"/>
              </a:rPr>
              <a:t> </a:t>
            </a:r>
            <a:r>
              <a:rPr sz="1300" spc="60" dirty="0">
                <a:latin typeface="Arial"/>
                <a:cs typeface="Arial"/>
              </a:rPr>
              <a:t>Ε</a:t>
            </a:r>
            <a:r>
              <a:rPr sz="1300" spc="-680" dirty="0">
                <a:latin typeface="Arial"/>
                <a:cs typeface="Arial"/>
              </a:rPr>
              <a:t>Ύي</a:t>
            </a:r>
            <a:r>
              <a:rPr sz="1300" spc="-700" dirty="0">
                <a:latin typeface="Arial"/>
                <a:cs typeface="Arial"/>
              </a:rPr>
              <a:t>Ϡ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200" dirty="0">
                <a:latin typeface="Arial"/>
                <a:cs typeface="Arial"/>
              </a:rPr>
              <a:t>ع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80" dirty="0">
                <a:latin typeface="Arial"/>
                <a:cs typeface="Arial"/>
              </a:rPr>
              <a:t> </a:t>
            </a:r>
            <a:r>
              <a:rPr sz="1300" spc="-325" dirty="0">
                <a:latin typeface="Arial"/>
                <a:cs typeface="Arial"/>
              </a:rPr>
              <a:t>ϡ</a:t>
            </a:r>
            <a:r>
              <a:rPr sz="1300" spc="-680" dirty="0">
                <a:latin typeface="Arial"/>
                <a:cs typeface="Arial"/>
              </a:rPr>
              <a:t>Ύ</a:t>
            </a:r>
            <a:r>
              <a:rPr sz="1300" spc="-580" dirty="0">
                <a:latin typeface="Arial"/>
                <a:cs typeface="Arial"/>
              </a:rPr>
              <a:t>Ϭ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8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100" dirty="0">
                <a:latin typeface="Arial"/>
                <a:cs typeface="Arial"/>
              </a:rPr>
              <a:t>عϭ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200" dirty="0">
                <a:latin typeface="Arial"/>
                <a:cs typeface="Arial"/>
              </a:rPr>
              <a:t>جمب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spc="-815" dirty="0">
                <a:latin typeface="Arial"/>
                <a:cs typeface="Arial"/>
              </a:rPr>
              <a:t>Ύ</a:t>
            </a:r>
            <a:r>
              <a:rPr sz="1300" spc="-455" dirty="0">
                <a:latin typeface="Arial"/>
                <a:cs typeface="Arial"/>
              </a:rPr>
              <a:t>Ϭ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229" dirty="0">
                <a:latin typeface="Arial"/>
                <a:cs typeface="Arial"/>
              </a:rPr>
              <a:t>اخ</a:t>
            </a:r>
            <a:r>
              <a:rPr sz="1300" spc="85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نم</a:t>
            </a:r>
            <a:r>
              <a:rPr sz="1300" spc="7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ف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100" dirty="0">
                <a:latin typeface="Arial"/>
                <a:cs typeface="Arial"/>
              </a:rPr>
              <a:t>ر</a:t>
            </a:r>
            <a:r>
              <a:rPr sz="1300" spc="-105" dirty="0">
                <a:latin typeface="Arial"/>
                <a:cs typeface="Arial"/>
              </a:rPr>
              <a:t>ع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415" dirty="0">
                <a:latin typeface="Arial"/>
                <a:cs typeface="Arial"/>
              </a:rPr>
              <a:t>ϡ</a:t>
            </a:r>
            <a:r>
              <a:rPr sz="1300" spc="-520" dirty="0">
                <a:latin typeface="Arial"/>
                <a:cs typeface="Arial"/>
              </a:rPr>
              <a:t>ت</a:t>
            </a:r>
            <a:r>
              <a:rPr sz="1300" spc="75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7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spc="7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)</a:t>
            </a:r>
            <a:r>
              <a:rPr sz="1300" spc="-15" dirty="0">
                <a:latin typeface="Calibri"/>
                <a:cs typeface="Calibri"/>
              </a:rPr>
              <a:t>GI</a:t>
            </a:r>
            <a:r>
              <a:rPr sz="1300" spc="-5" dirty="0">
                <a:latin typeface="Calibri"/>
                <a:cs typeface="Calibri"/>
              </a:rPr>
              <a:t>S</a:t>
            </a:r>
            <a:r>
              <a:rPr sz="1300" spc="-5" dirty="0">
                <a:latin typeface="Arial"/>
                <a:cs typeface="Arial"/>
              </a:rPr>
              <a:t>(</a:t>
            </a:r>
            <a:r>
              <a:rPr sz="1300" spc="8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680" dirty="0">
                <a:latin typeface="Arial"/>
                <a:cs typeface="Arial"/>
              </a:rPr>
              <a:t>ف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00" dirty="0">
                <a:latin typeface="Arial"/>
                <a:cs typeface="Arial"/>
              </a:rPr>
              <a:t>ر</a:t>
            </a:r>
            <a:r>
              <a:rPr sz="1300" spc="-105" dirty="0">
                <a:latin typeface="Arial"/>
                <a:cs typeface="Arial"/>
              </a:rPr>
              <a:t>غ</a:t>
            </a:r>
            <a:r>
              <a:rPr sz="1300" spc="-235" dirty="0">
                <a:latin typeface="Arial"/>
                <a:cs typeface="Arial"/>
              </a:rPr>
              <a:t>ج</a:t>
            </a:r>
            <a:r>
              <a:rPr sz="1300" spc="-225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80" dirty="0">
                <a:latin typeface="Arial"/>
                <a:cs typeface="Arial"/>
              </a:rPr>
              <a:t> </a:t>
            </a:r>
            <a:r>
              <a:rPr sz="1300" spc="-290" dirty="0">
                <a:latin typeface="Arial"/>
                <a:cs typeface="Arial"/>
              </a:rPr>
              <a:t>ΕΎ</a:t>
            </a:r>
            <a:r>
              <a:rPr sz="1300" spc="-125" dirty="0">
                <a:latin typeface="Arial"/>
                <a:cs typeface="Arial"/>
              </a:rPr>
              <a:t>م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200" dirty="0">
                <a:latin typeface="Arial"/>
                <a:cs typeface="Arial"/>
              </a:rPr>
              <a:t>ع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endParaRPr sz="1300">
              <a:latin typeface="Arial"/>
              <a:cs typeface="Arial"/>
            </a:endParaRPr>
          </a:p>
          <a:p>
            <a:pPr marL="12700" marR="5715" algn="just">
              <a:lnSpc>
                <a:spcPts val="1500"/>
              </a:lnSpc>
              <a:spcBef>
                <a:spcPts val="110"/>
              </a:spcBef>
            </a:pPr>
            <a:r>
              <a:rPr sz="1300" spc="-5" dirty="0">
                <a:latin typeface="Arial"/>
                <a:cs typeface="Arial"/>
              </a:rPr>
              <a:t>،</a:t>
            </a:r>
            <a:r>
              <a:rPr sz="1300" spc="17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430" dirty="0">
                <a:latin typeface="Arial"/>
                <a:cs typeface="Arial"/>
              </a:rPr>
              <a:t>عΎ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340" dirty="0">
                <a:latin typeface="Arial"/>
                <a:cs typeface="Arial"/>
              </a:rPr>
              <a:t>ص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spc="-300" dirty="0">
                <a:latin typeface="Arial"/>
                <a:cs typeface="Arial"/>
              </a:rPr>
              <a:t>ر</a:t>
            </a:r>
            <a:r>
              <a:rPr sz="1300" spc="-535" dirty="0">
                <a:latin typeface="Arial"/>
                <a:cs typeface="Arial"/>
              </a:rPr>
              <a:t>Ύ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dirty="0">
                <a:latin typeface="Arial"/>
                <a:cs typeface="Arial"/>
              </a:rPr>
              <a:t>قأا</a:t>
            </a:r>
            <a:r>
              <a:rPr sz="1300" spc="170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نم</a:t>
            </a:r>
            <a:r>
              <a:rPr sz="1300" spc="17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385" dirty="0">
                <a:latin typeface="Arial"/>
                <a:cs typeface="Arial"/>
              </a:rPr>
              <a:t>ش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spc="-220" dirty="0">
                <a:latin typeface="Arial"/>
                <a:cs typeface="Arial"/>
              </a:rPr>
              <a:t>ربع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70" dirty="0">
                <a:latin typeface="Arial"/>
                <a:cs typeface="Arial"/>
              </a:rPr>
              <a:t>مم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ء</a:t>
            </a:r>
            <a:r>
              <a:rPr sz="1300" spc="-220" dirty="0">
                <a:latin typeface="Arial"/>
                <a:cs typeface="Arial"/>
              </a:rPr>
              <a:t>Ύجرأ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نم</a:t>
            </a:r>
            <a:r>
              <a:rPr sz="1300" spc="17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685" dirty="0">
                <a:latin typeface="Arial"/>
                <a:cs typeface="Arial"/>
              </a:rPr>
              <a:t>ϔ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10" dirty="0">
                <a:latin typeface="Arial"/>
                <a:cs typeface="Arial"/>
              </a:rPr>
              <a:t>خم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ع</a:t>
            </a:r>
            <a:r>
              <a:rPr sz="1300" spc="-135" dirty="0">
                <a:latin typeface="Arial"/>
                <a:cs typeface="Arial"/>
              </a:rPr>
              <a:t>قاϭ</a:t>
            </a:r>
            <a:r>
              <a:rPr sz="1300" spc="-100" dirty="0">
                <a:latin typeface="Arial"/>
                <a:cs typeface="Arial"/>
              </a:rPr>
              <a:t>م</a:t>
            </a:r>
            <a:r>
              <a:rPr sz="1300" spc="-395" dirty="0">
                <a:latin typeface="Arial"/>
                <a:cs typeface="Arial"/>
              </a:rPr>
              <a:t>ل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spc="-80" dirty="0">
                <a:latin typeface="Arial"/>
                <a:cs typeface="Arial"/>
              </a:rPr>
              <a:t>ر</a:t>
            </a:r>
            <a:r>
              <a:rPr sz="1300" spc="-75" dirty="0">
                <a:latin typeface="Arial"/>
                <a:cs typeface="Arial"/>
              </a:rPr>
              <a:t>ϭ</a:t>
            </a:r>
            <a:r>
              <a:rPr sz="1300" spc="-350" dirty="0">
                <a:latin typeface="Arial"/>
                <a:cs typeface="Arial"/>
              </a:rPr>
              <a:t>ص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spc="-415" dirty="0">
                <a:latin typeface="Arial"/>
                <a:cs typeface="Arial"/>
              </a:rPr>
              <a:t>طΎ</a:t>
            </a:r>
            <a:r>
              <a:rPr sz="1300" spc="-690" dirty="0">
                <a:latin typeface="Arial"/>
                <a:cs typeface="Arial"/>
              </a:rPr>
              <a:t>Ϙ</a:t>
            </a:r>
            <a:r>
              <a:rPr sz="1300" spc="-61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نم</a:t>
            </a:r>
            <a:r>
              <a:rPr sz="1300" spc="17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ة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-155" dirty="0">
                <a:latin typeface="Arial"/>
                <a:cs typeface="Arial"/>
              </a:rPr>
              <a:t>حϭلا</a:t>
            </a:r>
            <a:r>
              <a:rPr sz="1300" spc="170" dirty="0">
                <a:latin typeface="Arial"/>
                <a:cs typeface="Arial"/>
              </a:rPr>
              <a:t> </a:t>
            </a:r>
            <a:r>
              <a:rPr sz="1300" spc="60" dirty="0">
                <a:latin typeface="Arial"/>
                <a:cs typeface="Arial"/>
              </a:rPr>
              <a:t>هذه</a:t>
            </a:r>
            <a:r>
              <a:rPr sz="1300" spc="5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204" dirty="0">
                <a:latin typeface="Arial"/>
                <a:cs typeface="Arial"/>
              </a:rPr>
              <a:t>قرلا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5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235" dirty="0">
                <a:latin typeface="Arial"/>
                <a:cs typeface="Arial"/>
              </a:rPr>
              <a:t>ج</a:t>
            </a:r>
            <a:r>
              <a:rPr sz="1300" spc="-225" dirty="0">
                <a:latin typeface="Arial"/>
                <a:cs typeface="Arial"/>
              </a:rPr>
              <a:t>ل</a:t>
            </a:r>
            <a:r>
              <a:rPr sz="1300" spc="-625" dirty="0">
                <a:latin typeface="Arial"/>
                <a:cs typeface="Arial"/>
              </a:rPr>
              <a:t>Ύ</a:t>
            </a:r>
            <a:r>
              <a:rPr sz="1300" spc="-395" dirty="0">
                <a:latin typeface="Arial"/>
                <a:cs typeface="Arial"/>
              </a:rPr>
              <a:t>ع</a:t>
            </a:r>
            <a:r>
              <a:rPr sz="1300" spc="8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40" dirty="0">
                <a:latin typeface="Arial"/>
                <a:cs typeface="Arial"/>
              </a:rPr>
              <a:t> </a:t>
            </a:r>
            <a:r>
              <a:rPr sz="1300" spc="-500" dirty="0">
                <a:latin typeface="Arial"/>
                <a:cs typeface="Arial"/>
              </a:rPr>
              <a:t>ΕΎي</a:t>
            </a:r>
            <a:r>
              <a:rPr sz="1300" spc="-535" dirty="0">
                <a:latin typeface="Arial"/>
                <a:cs typeface="Arial"/>
              </a:rPr>
              <a:t>Ϡ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45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نم</a:t>
            </a:r>
            <a:r>
              <a:rPr sz="1300" dirty="0">
                <a:latin typeface="Arial"/>
                <a:cs typeface="Arial"/>
              </a:rPr>
              <a:t>  </a:t>
            </a:r>
            <a:r>
              <a:rPr sz="1300" spc="60" dirty="0">
                <a:latin typeface="Arial"/>
                <a:cs typeface="Arial"/>
              </a:rPr>
              <a:t>ϙ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ذ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40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515" dirty="0">
                <a:latin typeface="Arial"/>
                <a:cs typeface="Arial"/>
              </a:rPr>
              <a:t>ي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55" dirty="0">
                <a:latin typeface="Arial"/>
                <a:cs typeface="Arial"/>
              </a:rPr>
              <a:t> </a:t>
            </a:r>
            <a:r>
              <a:rPr sz="1300" spc="-535" dirty="0">
                <a:latin typeface="Arial"/>
                <a:cs typeface="Arial"/>
              </a:rPr>
              <a:t>Ύ</a:t>
            </a:r>
            <a:r>
              <a:rPr sz="1300" spc="-210" dirty="0">
                <a:latin typeface="Arial"/>
                <a:cs typeface="Arial"/>
              </a:rPr>
              <a:t>م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40" dirty="0">
                <a:latin typeface="Arial"/>
                <a:cs typeface="Arial"/>
              </a:rPr>
              <a:t> </a:t>
            </a:r>
            <a:r>
              <a:rPr sz="1300" spc="-680" dirty="0">
                <a:latin typeface="Arial"/>
                <a:cs typeface="Arial"/>
              </a:rPr>
              <a:t>Ύ</a:t>
            </a:r>
            <a:r>
              <a:rPr sz="1300" spc="-580" dirty="0">
                <a:latin typeface="Arial"/>
                <a:cs typeface="Arial"/>
              </a:rPr>
              <a:t>Ϭ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50" dirty="0">
                <a:latin typeface="Arial"/>
                <a:cs typeface="Arial"/>
              </a:rPr>
              <a:t>خ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380" dirty="0">
                <a:latin typeface="Arial"/>
                <a:cs typeface="Arial"/>
              </a:rPr>
              <a:t>س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5" dirty="0">
                <a:latin typeface="Arial"/>
                <a:cs typeface="Arial"/>
              </a:rPr>
              <a:t> </a:t>
            </a:r>
            <a:r>
              <a:rPr sz="1300" spc="-335" dirty="0">
                <a:latin typeface="Arial"/>
                <a:cs typeface="Arial"/>
              </a:rPr>
              <a:t>ي</a:t>
            </a:r>
            <a:r>
              <a:rPr sz="1300" spc="-425" dirty="0">
                <a:latin typeface="Arial"/>
                <a:cs typeface="Arial"/>
              </a:rPr>
              <a:t>ف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50" dirty="0">
                <a:latin typeface="Arial"/>
                <a:cs typeface="Arial"/>
              </a:rPr>
              <a:t> </a:t>
            </a:r>
            <a:r>
              <a:rPr sz="1300" spc="-185" dirty="0">
                <a:latin typeface="Arial"/>
                <a:cs typeface="Arial"/>
              </a:rPr>
              <a:t>زيزع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60" dirty="0">
                <a:latin typeface="Arial"/>
                <a:cs typeface="Arial"/>
              </a:rPr>
              <a:t>ϙ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45" dirty="0">
                <a:latin typeface="Arial"/>
                <a:cs typeface="Arial"/>
              </a:rPr>
              <a:t> </a:t>
            </a:r>
            <a:r>
              <a:rPr sz="1300" spc="-215" dirty="0">
                <a:latin typeface="Arial"/>
                <a:cs typeface="Arial"/>
              </a:rPr>
              <a:t>ϙرت</a:t>
            </a:r>
            <a:r>
              <a:rPr sz="1300" spc="-295" dirty="0">
                <a:latin typeface="Arial"/>
                <a:cs typeface="Arial"/>
              </a:rPr>
              <a:t>ش</a:t>
            </a:r>
            <a:r>
              <a:rPr sz="1300" spc="-615" dirty="0">
                <a:latin typeface="Arial"/>
                <a:cs typeface="Arial"/>
              </a:rPr>
              <a:t>ت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40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8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ϰ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spc="60" dirty="0">
                <a:latin typeface="Arial"/>
                <a:cs typeface="Arial"/>
              </a:rPr>
              <a:t>Ε</a:t>
            </a:r>
            <a:r>
              <a:rPr sz="1300" spc="-430" dirty="0">
                <a:latin typeface="Arial"/>
                <a:cs typeface="Arial"/>
              </a:rPr>
              <a:t>Ύع</a:t>
            </a:r>
            <a:r>
              <a:rPr sz="1300" spc="-415" dirty="0">
                <a:latin typeface="Arial"/>
                <a:cs typeface="Arial"/>
              </a:rPr>
              <a:t>Ύط</a:t>
            </a:r>
            <a:r>
              <a:rPr sz="1300" spc="-420" dirty="0">
                <a:latin typeface="Arial"/>
                <a:cs typeface="Arial"/>
              </a:rPr>
              <a:t>ق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14" dirty="0">
                <a:latin typeface="Arial"/>
                <a:cs typeface="Arial"/>
              </a:rPr>
              <a:t> </a:t>
            </a:r>
            <a:r>
              <a:rPr sz="1300" spc="-370" dirty="0">
                <a:latin typeface="Arial"/>
                <a:cs typeface="Arial"/>
              </a:rPr>
              <a:t>ف</a:t>
            </a:r>
            <a:r>
              <a:rPr sz="1300" spc="-365" dirty="0">
                <a:latin typeface="Arial"/>
                <a:cs typeface="Arial"/>
              </a:rPr>
              <a:t>Ϡ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10" dirty="0">
                <a:latin typeface="Arial"/>
                <a:cs typeface="Arial"/>
              </a:rPr>
              <a:t>خم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نم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0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Ε</a:t>
            </a:r>
            <a:r>
              <a:rPr sz="1300" spc="15" dirty="0">
                <a:latin typeface="Arial"/>
                <a:cs typeface="Arial"/>
              </a:rPr>
              <a:t>ا</a:t>
            </a:r>
            <a:r>
              <a:rPr sz="1300" spc="-140" dirty="0">
                <a:latin typeface="Arial"/>
                <a:cs typeface="Arial"/>
              </a:rPr>
              <a:t>رار</a:t>
            </a:r>
            <a:r>
              <a:rPr sz="1300" spc="-285" dirty="0">
                <a:latin typeface="Arial"/>
                <a:cs typeface="Arial"/>
              </a:rPr>
              <a:t>Ϙ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spc="40" dirty="0">
                <a:latin typeface="Arial"/>
                <a:cs typeface="Arial"/>
              </a:rPr>
              <a:t>ϱ</a:t>
            </a:r>
            <a:r>
              <a:rPr sz="1300" spc="30" dirty="0">
                <a:latin typeface="Arial"/>
                <a:cs typeface="Arial"/>
              </a:rPr>
              <a:t>ذ</a:t>
            </a:r>
            <a:r>
              <a:rPr sz="1300" spc="-295" dirty="0">
                <a:latin typeface="Arial"/>
                <a:cs typeface="Arial"/>
              </a:rPr>
              <a:t>خ</a:t>
            </a:r>
            <a:r>
              <a:rPr sz="1300" spc="-385" dirty="0">
                <a:latin typeface="Arial"/>
                <a:cs typeface="Arial"/>
              </a:rPr>
              <a:t>ت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14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430" dirty="0">
                <a:latin typeface="Arial"/>
                <a:cs typeface="Arial"/>
              </a:rPr>
              <a:t>عΎ</a:t>
            </a:r>
            <a:r>
              <a:rPr sz="1300" spc="-390" dirty="0">
                <a:latin typeface="Arial"/>
                <a:cs typeface="Arial"/>
              </a:rPr>
              <a:t>س</a:t>
            </a:r>
            <a:r>
              <a:rPr sz="1300" spc="-515" dirty="0">
                <a:latin typeface="Arial"/>
                <a:cs typeface="Arial"/>
              </a:rPr>
              <a:t>ي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-535" dirty="0">
                <a:latin typeface="Arial"/>
                <a:cs typeface="Arial"/>
              </a:rPr>
              <a:t>Ύ</a:t>
            </a:r>
            <a:r>
              <a:rPr sz="1300" spc="-210" dirty="0">
                <a:latin typeface="Arial"/>
                <a:cs typeface="Arial"/>
              </a:rPr>
              <a:t>م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434" dirty="0">
                <a:latin typeface="Arial"/>
                <a:cs typeface="Arial"/>
              </a:rPr>
              <a:t>طϘت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8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ع</a:t>
            </a:r>
            <a:r>
              <a:rPr sz="1300" spc="-135" dirty="0">
                <a:latin typeface="Arial"/>
                <a:cs typeface="Arial"/>
              </a:rPr>
              <a:t>قاϭ</a:t>
            </a:r>
            <a:r>
              <a:rPr sz="1300" spc="-100" dirty="0">
                <a:latin typeface="Arial"/>
                <a:cs typeface="Arial"/>
              </a:rPr>
              <a:t>م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95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14" dirty="0">
                <a:latin typeface="Arial"/>
                <a:cs typeface="Arial"/>
              </a:rPr>
              <a:t> </a:t>
            </a:r>
            <a:r>
              <a:rPr sz="1300" spc="-520" dirty="0">
                <a:latin typeface="Arial"/>
                <a:cs typeface="Arial"/>
              </a:rPr>
              <a:t>ΕΎنΎيب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ل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715" dirty="0">
                <a:latin typeface="Arial"/>
                <a:cs typeface="Arial"/>
              </a:rPr>
              <a:t>Ϡ</a:t>
            </a:r>
            <a:r>
              <a:rPr sz="1300" spc="-295" dirty="0">
                <a:latin typeface="Arial"/>
                <a:cs typeface="Arial"/>
              </a:rPr>
              <a:t>ح</a:t>
            </a:r>
            <a:r>
              <a:rPr sz="1300" spc="-385" dirty="0">
                <a:latin typeface="Arial"/>
                <a:cs typeface="Arial"/>
              </a:rPr>
              <a:t>ت</a:t>
            </a:r>
            <a:r>
              <a:rPr sz="1300" spc="-170" dirty="0">
                <a:latin typeface="Arial"/>
                <a:cs typeface="Arial"/>
              </a:rPr>
              <a:t>ϭ</a:t>
            </a:r>
            <a:endParaRPr sz="1300">
              <a:latin typeface="Arial"/>
              <a:cs typeface="Arial"/>
            </a:endParaRPr>
          </a:p>
          <a:p>
            <a:pPr marL="3087370" algn="ctr">
              <a:lnSpc>
                <a:spcPts val="1435"/>
              </a:lnSpc>
            </a:pPr>
            <a:r>
              <a:rPr sz="1300" spc="0" dirty="0">
                <a:latin typeface="Arial"/>
                <a:cs typeface="Arial"/>
              </a:rPr>
              <a:t>.</a:t>
            </a:r>
            <a:r>
              <a:rPr sz="1300" spc="-270" dirty="0">
                <a:latin typeface="Arial"/>
                <a:cs typeface="Arial"/>
              </a:rPr>
              <a:t>ΕΎع</a:t>
            </a:r>
            <a:r>
              <a:rPr sz="1300" spc="-415" dirty="0">
                <a:latin typeface="Arial"/>
                <a:cs typeface="Arial"/>
              </a:rPr>
              <a:t>Ύط</a:t>
            </a:r>
            <a:r>
              <a:rPr sz="1300" spc="-690" dirty="0">
                <a:latin typeface="Arial"/>
                <a:cs typeface="Arial"/>
              </a:rPr>
              <a:t>Ϙ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 </a:t>
            </a:r>
            <a:r>
              <a:rPr sz="1300" spc="-285" dirty="0">
                <a:latin typeface="Arial"/>
                <a:cs typeface="Arial"/>
              </a:rPr>
              <a:t>ϙ</a:t>
            </a:r>
            <a:r>
              <a:rPr sz="1300" spc="-380" dirty="0">
                <a:latin typeface="Arial"/>
                <a:cs typeface="Arial"/>
              </a:rPr>
              <a:t>Ϡ</a:t>
            </a:r>
            <a:r>
              <a:rPr sz="1300" spc="-615" dirty="0">
                <a:latin typeface="Arial"/>
                <a:cs typeface="Arial"/>
              </a:rPr>
              <a:t>ت</a:t>
            </a:r>
            <a:r>
              <a:rPr sz="1300" spc="-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55" dirty="0">
                <a:latin typeface="Arial"/>
                <a:cs typeface="Arial"/>
              </a:rPr>
              <a:t>خ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335" dirty="0">
                <a:latin typeface="Arial"/>
                <a:cs typeface="Arial"/>
              </a:rPr>
              <a:t>ي</a:t>
            </a:r>
            <a:r>
              <a:rPr sz="1300" spc="-425" dirty="0">
                <a:latin typeface="Arial"/>
                <a:cs typeface="Arial"/>
              </a:rPr>
              <a:t>ف</a:t>
            </a:r>
            <a:r>
              <a:rPr sz="1300" spc="-5" dirty="0">
                <a:latin typeface="Arial"/>
                <a:cs typeface="Arial"/>
              </a:rPr>
              <a:t> </a:t>
            </a:r>
            <a:r>
              <a:rPr sz="1300" spc="-180" dirty="0">
                <a:latin typeface="Arial"/>
                <a:cs typeface="Arial"/>
              </a:rPr>
              <a:t>ريϭط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120" dirty="0">
                <a:latin typeface="Arial"/>
                <a:cs typeface="Arial"/>
              </a:rPr>
              <a:t>ه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110" dirty="0">
                <a:latin typeface="Arial"/>
                <a:cs typeface="Arial"/>
              </a:rPr>
              <a:t>ج</a:t>
            </a:r>
            <a:r>
              <a:rPr sz="1300" spc="-100" dirty="0">
                <a:latin typeface="Arial"/>
                <a:cs typeface="Arial"/>
              </a:rPr>
              <a:t>ϭ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endParaRPr sz="1300">
              <a:latin typeface="Arial"/>
              <a:cs typeface="Arial"/>
            </a:endParaRPr>
          </a:p>
          <a:p>
            <a:pPr marL="12700" algn="just">
              <a:lnSpc>
                <a:spcPts val="1535"/>
              </a:lnSpc>
            </a:pPr>
            <a:r>
              <a:rPr sz="1300" spc="-5" dirty="0">
                <a:latin typeface="Arial"/>
                <a:cs typeface="Arial"/>
              </a:rPr>
              <a:t>، </a:t>
            </a:r>
            <a:r>
              <a:rPr sz="1300" spc="-4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)</a:t>
            </a:r>
            <a:r>
              <a:rPr sz="1300" spc="-20" dirty="0">
                <a:latin typeface="Calibri"/>
                <a:cs typeface="Calibri"/>
              </a:rPr>
              <a:t>3</a:t>
            </a:r>
            <a:r>
              <a:rPr sz="1300" spc="-5" dirty="0">
                <a:latin typeface="Calibri"/>
                <a:cs typeface="Calibri"/>
              </a:rPr>
              <a:t>D</a:t>
            </a:r>
            <a:r>
              <a:rPr sz="1300" spc="-5" dirty="0">
                <a:latin typeface="Arial"/>
                <a:cs typeface="Arial"/>
              </a:rPr>
              <a:t>(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-625" dirty="0">
                <a:latin typeface="Arial"/>
                <a:cs typeface="Arial"/>
              </a:rPr>
              <a:t>Ύ</a:t>
            </a:r>
            <a:r>
              <a:rPr sz="1300" spc="-395" dirty="0">
                <a:latin typeface="Arial"/>
                <a:cs typeface="Arial"/>
              </a:rPr>
              <a:t>ع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440" dirty="0">
                <a:latin typeface="Arial"/>
                <a:cs typeface="Arial"/>
              </a:rPr>
              <a:t>أ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 ي</a:t>
            </a:r>
            <a:r>
              <a:rPr sz="1300" spc="-620" dirty="0">
                <a:latin typeface="Arial"/>
                <a:cs typeface="Arial"/>
              </a:rPr>
              <a:t>ث</a:t>
            </a:r>
            <a:r>
              <a:rPr sz="1300" spc="515" dirty="0">
                <a:latin typeface="Arial"/>
                <a:cs typeface="Arial"/>
              </a:rPr>
              <a:t>ا</a:t>
            </a:r>
            <a:r>
              <a:rPr sz="1300" spc="-620" dirty="0">
                <a:latin typeface="Arial"/>
                <a:cs typeface="Arial"/>
              </a:rPr>
              <a:t>ث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225" dirty="0">
                <a:latin typeface="Arial"/>
                <a:cs typeface="Arial"/>
              </a:rPr>
              <a:t>فارغجل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330" dirty="0">
                <a:latin typeface="Arial"/>
                <a:cs typeface="Arial"/>
              </a:rPr>
              <a:t>ريϭصت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ةد</a:t>
            </a:r>
            <a:r>
              <a:rPr sz="1300" spc="-110" dirty="0">
                <a:latin typeface="Arial"/>
                <a:cs typeface="Arial"/>
              </a:rPr>
              <a:t>حϭ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ϰ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إ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120" dirty="0">
                <a:latin typeface="Arial"/>
                <a:cs typeface="Arial"/>
              </a:rPr>
              <a:t>ه</a:t>
            </a:r>
            <a:r>
              <a:rPr sz="1300" spc="-254" dirty="0">
                <a:latin typeface="Arial"/>
                <a:cs typeface="Arial"/>
              </a:rPr>
              <a:t>جϭ</a:t>
            </a:r>
            <a:r>
              <a:rPr sz="1300" spc="-32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715" dirty="0">
                <a:latin typeface="Arial"/>
                <a:cs typeface="Arial"/>
              </a:rPr>
              <a:t>Ύب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260" dirty="0">
                <a:latin typeface="Arial"/>
                <a:cs typeface="Arial"/>
              </a:rPr>
              <a:t>ك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430" dirty="0">
                <a:latin typeface="Arial"/>
                <a:cs typeface="Arial"/>
              </a:rPr>
              <a:t>فϭ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45" dirty="0">
                <a:latin typeface="Arial"/>
                <a:cs typeface="Arial"/>
              </a:rPr>
              <a:t> </a:t>
            </a:r>
            <a:r>
              <a:rPr sz="1300" spc="-325" dirty="0">
                <a:latin typeface="Arial"/>
                <a:cs typeface="Arial"/>
              </a:rPr>
              <a:t>ϡ</a:t>
            </a:r>
            <a:r>
              <a:rPr sz="1300" spc="-620" dirty="0">
                <a:latin typeface="Arial"/>
                <a:cs typeface="Arial"/>
              </a:rPr>
              <a:t>Ύق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،</a:t>
            </a:r>
            <a:r>
              <a:rPr sz="1300" spc="60" dirty="0">
                <a:latin typeface="Arial"/>
                <a:cs typeface="Arial"/>
              </a:rPr>
              <a:t>ϙ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ذ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200" dirty="0">
                <a:latin typeface="Arial"/>
                <a:cs typeface="Arial"/>
              </a:rPr>
              <a:t>ع</a:t>
            </a:r>
            <a:r>
              <a:rPr sz="1300" spc="-615" dirty="0">
                <a:latin typeface="Arial"/>
                <a:cs typeface="Arial"/>
              </a:rPr>
              <a:t>ب</a:t>
            </a:r>
            <a:endParaRPr sz="1300">
              <a:latin typeface="Arial"/>
              <a:cs typeface="Arial"/>
            </a:endParaRPr>
          </a:p>
          <a:p>
            <a:pPr marL="12700" algn="just">
              <a:lnSpc>
                <a:spcPts val="1530"/>
              </a:lnSpc>
              <a:spcBef>
                <a:spcPts val="20"/>
              </a:spcBef>
            </a:pPr>
            <a:r>
              <a:rPr sz="1300" spc="-130" dirty="0">
                <a:latin typeface="Arial"/>
                <a:cs typeface="Arial"/>
              </a:rPr>
              <a:t>ن</a:t>
            </a:r>
            <a:r>
              <a:rPr sz="1300" spc="-145" dirty="0">
                <a:latin typeface="Arial"/>
                <a:cs typeface="Arial"/>
              </a:rPr>
              <a:t>ك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615" dirty="0">
                <a:latin typeface="Arial"/>
                <a:cs typeface="Arial"/>
              </a:rPr>
              <a:t>ت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ز</a:t>
            </a:r>
            <a:r>
              <a:rPr sz="1300" spc="-155" dirty="0">
                <a:latin typeface="Arial"/>
                <a:cs typeface="Arial"/>
              </a:rPr>
              <a:t>ك</a:t>
            </a:r>
            <a:r>
              <a:rPr sz="1300" spc="35" dirty="0">
                <a:latin typeface="Arial"/>
                <a:cs typeface="Arial"/>
              </a:rPr>
              <a:t>ر</a:t>
            </a:r>
            <a:r>
              <a:rPr sz="1300" spc="4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14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ل</a:t>
            </a:r>
            <a:r>
              <a:rPr sz="1300" spc="-40" dirty="0">
                <a:latin typeface="Arial"/>
                <a:cs typeface="Arial"/>
              </a:rPr>
              <a:t>خ</a:t>
            </a:r>
            <a:r>
              <a:rPr sz="1300" spc="-25" dirty="0">
                <a:latin typeface="Arial"/>
                <a:cs typeface="Arial"/>
              </a:rPr>
              <a:t>ا</a:t>
            </a:r>
            <a:r>
              <a:rPr sz="1300" spc="-5" dirty="0">
                <a:latin typeface="Arial"/>
                <a:cs typeface="Arial"/>
              </a:rPr>
              <a:t>د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14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350" dirty="0">
                <a:latin typeface="Arial"/>
                <a:cs typeface="Arial"/>
              </a:rPr>
              <a:t>ص</a:t>
            </a:r>
            <a:r>
              <a:rPr sz="1300" spc="-340" dirty="0">
                <a:latin typeface="Arial"/>
                <a:cs typeface="Arial"/>
              </a:rPr>
              <a:t>ص</a:t>
            </a:r>
            <a:r>
              <a:rPr sz="1300" spc="-50" dirty="0">
                <a:latin typeface="Arial"/>
                <a:cs typeface="Arial"/>
              </a:rPr>
              <a:t>خ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14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ة</a:t>
            </a:r>
            <a:r>
              <a:rPr sz="1300" spc="-185" dirty="0">
                <a:latin typeface="Arial"/>
                <a:cs typeface="Arial"/>
              </a:rPr>
              <a:t>ز</a:t>
            </a:r>
            <a:r>
              <a:rPr sz="1300" spc="-275" dirty="0">
                <a:latin typeface="Arial"/>
                <a:cs typeface="Arial"/>
              </a:rPr>
              <a:t>Ϭ</a:t>
            </a:r>
            <a:r>
              <a:rPr sz="1300" spc="-25" dirty="0">
                <a:latin typeface="Arial"/>
                <a:cs typeface="Arial"/>
              </a:rPr>
              <a:t>جأ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-380" dirty="0">
                <a:latin typeface="Arial"/>
                <a:cs typeface="Arial"/>
              </a:rPr>
              <a:t>Δ</a:t>
            </a:r>
            <a:r>
              <a:rPr sz="1300" spc="-175" dirty="0">
                <a:latin typeface="Arial"/>
                <a:cs typeface="Arial"/>
              </a:rPr>
              <a:t>طس</a:t>
            </a:r>
            <a:r>
              <a:rPr sz="1300" spc="-65" dirty="0">
                <a:latin typeface="Arial"/>
                <a:cs typeface="Arial"/>
              </a:rPr>
              <a:t>ا</a:t>
            </a:r>
            <a:r>
              <a:rPr sz="1300" spc="-160" dirty="0">
                <a:latin typeface="Arial"/>
                <a:cs typeface="Arial"/>
              </a:rPr>
              <a:t>ϭ</a:t>
            </a:r>
            <a:r>
              <a:rPr sz="1300" spc="-615" dirty="0">
                <a:latin typeface="Arial"/>
                <a:cs typeface="Arial"/>
              </a:rPr>
              <a:t>ب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spc="-185" dirty="0">
                <a:latin typeface="Arial"/>
                <a:cs typeface="Arial"/>
              </a:rPr>
              <a:t>ϙ</a:t>
            </a:r>
            <a:r>
              <a:rPr sz="1300" spc="-160" dirty="0">
                <a:latin typeface="Arial"/>
                <a:cs typeface="Arial"/>
              </a:rPr>
              <a:t>ل</a:t>
            </a:r>
            <a:r>
              <a:rPr sz="1300" spc="-15" dirty="0">
                <a:latin typeface="Arial"/>
                <a:cs typeface="Arial"/>
              </a:rPr>
              <a:t>ذ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50" dirty="0">
                <a:latin typeface="Arial"/>
                <a:cs typeface="Arial"/>
              </a:rPr>
              <a:t>ح</a:t>
            </a:r>
            <a:r>
              <a:rPr sz="1300" spc="-615" dirty="0">
                <a:latin typeface="Arial"/>
                <a:cs typeface="Arial"/>
              </a:rPr>
              <a:t>ت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14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8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14" dirty="0">
                <a:latin typeface="Arial"/>
                <a:cs typeface="Arial"/>
              </a:rPr>
              <a:t> </a:t>
            </a:r>
            <a:r>
              <a:rPr sz="1300" spc="-235" dirty="0">
                <a:latin typeface="Arial"/>
                <a:cs typeface="Arial"/>
              </a:rPr>
              <a:t>ϕط</a:t>
            </a:r>
            <a:r>
              <a:rPr sz="1300" spc="-340" dirty="0">
                <a:latin typeface="Arial"/>
                <a:cs typeface="Arial"/>
              </a:rPr>
              <a:t>Ύ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14" dirty="0">
                <a:latin typeface="Arial"/>
                <a:cs typeface="Arial"/>
              </a:rPr>
              <a:t> </a:t>
            </a:r>
            <a:r>
              <a:rPr sz="1300" spc="-335" dirty="0">
                <a:latin typeface="Arial"/>
                <a:cs typeface="Arial"/>
              </a:rPr>
              <a:t>ي</a:t>
            </a:r>
            <a:r>
              <a:rPr sz="1300" spc="-425" dirty="0">
                <a:latin typeface="Arial"/>
                <a:cs typeface="Arial"/>
              </a:rPr>
              <a:t>ف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335" dirty="0">
                <a:latin typeface="Arial"/>
                <a:cs typeface="Arial"/>
              </a:rPr>
              <a:t>خت</a:t>
            </a:r>
            <a:r>
              <a:rPr sz="1300" spc="-390" dirty="0">
                <a:latin typeface="Arial"/>
                <a:cs typeface="Arial"/>
              </a:rPr>
              <a:t>س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endParaRPr sz="1300">
              <a:latin typeface="Arial"/>
              <a:cs typeface="Arial"/>
            </a:endParaRPr>
          </a:p>
          <a:p>
            <a:pPr marL="12700" marR="5080" algn="just">
              <a:lnSpc>
                <a:spcPts val="1500"/>
              </a:lnSpc>
              <a:spcBef>
                <a:spcPts val="70"/>
              </a:spcBef>
            </a:pPr>
            <a:r>
              <a:rPr sz="1300" dirty="0">
                <a:latin typeface="Arial"/>
                <a:cs typeface="Arial"/>
              </a:rPr>
              <a:t>،</a:t>
            </a:r>
            <a:r>
              <a:rPr sz="1300" spc="-459" dirty="0">
                <a:latin typeface="Arial"/>
                <a:cs typeface="Arial"/>
              </a:rPr>
              <a:t>Ύ</a:t>
            </a:r>
            <a:r>
              <a:rPr sz="1300" spc="-150" dirty="0">
                <a:latin typeface="Arial"/>
                <a:cs typeface="Arial"/>
              </a:rPr>
              <a:t>ه</a:t>
            </a:r>
            <a:r>
              <a:rPr sz="1300" spc="-10" dirty="0">
                <a:latin typeface="Arial"/>
                <a:cs typeface="Arial"/>
              </a:rPr>
              <a:t>زر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615" dirty="0">
                <a:latin typeface="Arial"/>
                <a:cs typeface="Arial"/>
              </a:rPr>
              <a:t>ت</a:t>
            </a:r>
            <a:r>
              <a:rPr sz="1300" spc="105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10" dirty="0">
                <a:latin typeface="Arial"/>
                <a:cs typeface="Arial"/>
              </a:rPr>
              <a:t> </a:t>
            </a:r>
            <a:r>
              <a:rPr sz="1300" spc="-370" dirty="0">
                <a:latin typeface="Arial"/>
                <a:cs typeface="Arial"/>
              </a:rPr>
              <a:t>رصΎن</a:t>
            </a:r>
            <a:r>
              <a:rPr sz="1300" spc="-260" dirty="0">
                <a:latin typeface="Arial"/>
                <a:cs typeface="Arial"/>
              </a:rPr>
              <a:t>ع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11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ة</a:t>
            </a:r>
            <a:r>
              <a:rPr sz="1300" spc="-80" dirty="0">
                <a:latin typeface="Arial"/>
                <a:cs typeface="Arial"/>
              </a:rPr>
              <a:t>ر</a:t>
            </a:r>
            <a:r>
              <a:rPr sz="1300" spc="-85" dirty="0">
                <a:latin typeface="Arial"/>
                <a:cs typeface="Arial"/>
              </a:rPr>
              <a:t>ϭ</a:t>
            </a:r>
            <a:r>
              <a:rPr sz="1300" spc="-350" dirty="0">
                <a:latin typeface="Arial"/>
                <a:cs typeface="Arial"/>
              </a:rPr>
              <a:t>ص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نع</a:t>
            </a:r>
            <a:r>
              <a:rPr sz="1300" spc="105" dirty="0">
                <a:latin typeface="Arial"/>
                <a:cs typeface="Arial"/>
              </a:rPr>
              <a:t> </a:t>
            </a:r>
            <a:r>
              <a:rPr sz="1300" spc="-225" dirty="0">
                <a:latin typeface="Arial"/>
                <a:cs typeface="Arial"/>
              </a:rPr>
              <a:t>رثكأ</a:t>
            </a:r>
            <a:r>
              <a:rPr sz="1300" spc="114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ل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350" dirty="0">
                <a:latin typeface="Arial"/>
                <a:cs typeface="Arial"/>
              </a:rPr>
              <a:t>ص</a:t>
            </a:r>
            <a:r>
              <a:rPr sz="1300" spc="-700" dirty="0">
                <a:latin typeface="Arial"/>
                <a:cs typeface="Arial"/>
              </a:rPr>
              <a:t>Ύϔت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405" dirty="0">
                <a:latin typeface="Arial"/>
                <a:cs typeface="Arial"/>
              </a:rPr>
              <a:t>Δ</a:t>
            </a:r>
            <a:r>
              <a:rPr sz="1300" spc="-200" dirty="0">
                <a:latin typeface="Arial"/>
                <a:cs typeface="Arial"/>
              </a:rPr>
              <a:t>ع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455" dirty="0">
                <a:latin typeface="Arial"/>
                <a:cs typeface="Arial"/>
              </a:rPr>
              <a:t>Ύتم</a:t>
            </a:r>
            <a:r>
              <a:rPr sz="1300" spc="110" dirty="0">
                <a:latin typeface="Arial"/>
                <a:cs typeface="Arial"/>
              </a:rPr>
              <a:t> </a:t>
            </a:r>
            <a:r>
              <a:rPr sz="1300" spc="40" dirty="0">
                <a:latin typeface="Arial"/>
                <a:cs typeface="Arial"/>
              </a:rPr>
              <a:t>ن</a:t>
            </a:r>
            <a:r>
              <a:rPr sz="1300" spc="15" dirty="0">
                <a:latin typeface="Arial"/>
                <a:cs typeface="Arial"/>
              </a:rPr>
              <a:t>م</a:t>
            </a:r>
            <a:r>
              <a:rPr sz="1300" spc="-10" dirty="0">
                <a:latin typeface="Arial"/>
                <a:cs typeface="Arial"/>
              </a:rPr>
              <a:t>–</a:t>
            </a:r>
            <a:r>
              <a:rPr sz="1300" spc="130" dirty="0">
                <a:latin typeface="Arial"/>
                <a:cs typeface="Arial"/>
              </a:rPr>
              <a:t> </a:t>
            </a:r>
            <a:r>
              <a:rPr sz="1300" spc="-505" dirty="0">
                <a:latin typeface="Arial"/>
                <a:cs typeface="Arial"/>
              </a:rPr>
              <a:t>Ύي</a:t>
            </a:r>
            <a:r>
              <a:rPr sz="1300" spc="-390" dirty="0">
                <a:latin typeface="Arial"/>
                <a:cs typeface="Arial"/>
              </a:rPr>
              <a:t>ج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365" dirty="0">
                <a:latin typeface="Arial"/>
                <a:cs typeface="Arial"/>
              </a:rPr>
              <a:t>ن</a:t>
            </a:r>
            <a:r>
              <a:rPr sz="1300" spc="-260" dirty="0">
                <a:latin typeface="Arial"/>
                <a:cs typeface="Arial"/>
              </a:rPr>
              <a:t>ك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1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ه</a:t>
            </a:r>
            <a:r>
              <a:rPr sz="1300" dirty="0">
                <a:latin typeface="Arial"/>
                <a:cs typeface="Arial"/>
              </a:rPr>
              <a:t>ذ</a:t>
            </a:r>
            <a:r>
              <a:rPr sz="1300" spc="215" dirty="0">
                <a:latin typeface="Arial"/>
                <a:cs typeface="Arial"/>
              </a:rPr>
              <a:t>ه</a:t>
            </a:r>
            <a:r>
              <a:rPr sz="1300" spc="110" dirty="0">
                <a:latin typeface="Arial"/>
                <a:cs typeface="Arial"/>
              </a:rPr>
              <a:t> </a:t>
            </a:r>
            <a:r>
              <a:rPr sz="1300" spc="-325" dirty="0">
                <a:latin typeface="Arial"/>
                <a:cs typeface="Arial"/>
              </a:rPr>
              <a:t>ϡ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50" dirty="0">
                <a:latin typeface="Arial"/>
                <a:cs typeface="Arial"/>
              </a:rPr>
              <a:t>خ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390" dirty="0">
                <a:latin typeface="Arial"/>
                <a:cs typeface="Arial"/>
              </a:rPr>
              <a:t>س</a:t>
            </a:r>
            <a:r>
              <a:rPr sz="1300" spc="-715" dirty="0">
                <a:latin typeface="Arial"/>
                <a:cs typeface="Arial"/>
              </a:rPr>
              <a:t>Ύب</a:t>
            </a:r>
            <a:r>
              <a:rPr sz="1300" spc="9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–</a:t>
            </a:r>
            <a:r>
              <a:rPr sz="1300" spc="13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215" dirty="0">
                <a:latin typeface="Arial"/>
                <a:cs typeface="Arial"/>
              </a:rPr>
              <a:t>ه</a:t>
            </a:r>
            <a:r>
              <a:rPr sz="1300" spc="-380" dirty="0">
                <a:latin typeface="Arial"/>
                <a:cs typeface="Arial"/>
              </a:rPr>
              <a:t>Ύشم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 </a:t>
            </a:r>
            <a:r>
              <a:rPr sz="1300" spc="50" dirty="0">
                <a:latin typeface="Arial"/>
                <a:cs typeface="Arial"/>
              </a:rPr>
              <a:t>ن</a:t>
            </a:r>
            <a:r>
              <a:rPr sz="1300" spc="25" dirty="0">
                <a:latin typeface="Arial"/>
                <a:cs typeface="Arial"/>
              </a:rPr>
              <a:t>م </a:t>
            </a:r>
            <a:r>
              <a:rPr sz="1300" spc="-85" dirty="0">
                <a:latin typeface="Arial"/>
                <a:cs typeface="Arial"/>
              </a:rPr>
              <a:t>عϭ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5" dirty="0">
                <a:latin typeface="Arial"/>
                <a:cs typeface="Arial"/>
              </a:rPr>
              <a:t>ذ</a:t>
            </a:r>
            <a:r>
              <a:rPr sz="1300" spc="215" dirty="0">
                <a:latin typeface="Arial"/>
                <a:cs typeface="Arial"/>
              </a:rPr>
              <a:t>ه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240" dirty="0">
                <a:latin typeface="Arial"/>
                <a:cs typeface="Arial"/>
              </a:rPr>
              <a:t>ن</a:t>
            </a:r>
            <a:r>
              <a:rPr sz="1300" spc="-290" dirty="0">
                <a:latin typeface="Arial"/>
                <a:cs typeface="Arial"/>
              </a:rPr>
              <a:t>ي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395" dirty="0">
                <a:latin typeface="Arial"/>
                <a:cs typeface="Arial"/>
              </a:rPr>
              <a:t>ل</a:t>
            </a:r>
            <a:r>
              <a:rPr sz="1300" spc="3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،</a:t>
            </a:r>
            <a:r>
              <a:rPr sz="1300" spc="-130" dirty="0">
                <a:latin typeface="Arial"/>
                <a:cs typeface="Arial"/>
              </a:rPr>
              <a:t>ز</a:t>
            </a:r>
            <a:r>
              <a:rPr sz="1300" spc="-155" dirty="0">
                <a:latin typeface="Arial"/>
                <a:cs typeface="Arial"/>
              </a:rPr>
              <a:t>ك</a:t>
            </a:r>
            <a:r>
              <a:rPr sz="1300" spc="35" dirty="0">
                <a:latin typeface="Arial"/>
                <a:cs typeface="Arial"/>
              </a:rPr>
              <a:t>ر</a:t>
            </a:r>
            <a:r>
              <a:rPr sz="1300" spc="3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335" dirty="0">
                <a:latin typeface="Arial"/>
                <a:cs typeface="Arial"/>
              </a:rPr>
              <a:t>ي</a:t>
            </a:r>
            <a:r>
              <a:rPr sz="1300" spc="-425" dirty="0">
                <a:latin typeface="Arial"/>
                <a:cs typeface="Arial"/>
              </a:rPr>
              <a:t>ف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815" dirty="0">
                <a:latin typeface="Arial"/>
                <a:cs typeface="Arial"/>
              </a:rPr>
              <a:t>Ύ</a:t>
            </a:r>
            <a:r>
              <a:rPr sz="1300" spc="-350" dirty="0">
                <a:latin typeface="Arial"/>
                <a:cs typeface="Arial"/>
              </a:rPr>
              <a:t>ص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340" dirty="0">
                <a:latin typeface="Arial"/>
                <a:cs typeface="Arial"/>
              </a:rPr>
              <a:t>ص</a:t>
            </a:r>
            <a:r>
              <a:rPr sz="1300" spc="-55" dirty="0">
                <a:latin typeface="Arial"/>
                <a:cs typeface="Arial"/>
              </a:rPr>
              <a:t>خ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680" dirty="0">
                <a:latin typeface="Arial"/>
                <a:cs typeface="Arial"/>
              </a:rPr>
              <a:t>Ύ</a:t>
            </a:r>
            <a:r>
              <a:rPr sz="1300" spc="-580" dirty="0">
                <a:latin typeface="Arial"/>
                <a:cs typeface="Arial"/>
              </a:rPr>
              <a:t>Ϭ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80" dirty="0">
                <a:latin typeface="Arial"/>
                <a:cs typeface="Arial"/>
              </a:rPr>
              <a:t>م</a:t>
            </a:r>
            <a:r>
              <a:rPr sz="1300" spc="-350" dirty="0">
                <a:latin typeface="Arial"/>
                <a:cs typeface="Arial"/>
              </a:rPr>
              <a:t>ص</a:t>
            </a:r>
            <a:r>
              <a:rPr sz="1300" spc="-615" dirty="0">
                <a:latin typeface="Arial"/>
                <a:cs typeface="Arial"/>
              </a:rPr>
              <a:t>ت</a:t>
            </a:r>
            <a:r>
              <a:rPr sz="1300" spc="35" dirty="0">
                <a:latin typeface="Arial"/>
                <a:cs typeface="Arial"/>
              </a:rPr>
              <a:t> </a:t>
            </a:r>
            <a:r>
              <a:rPr sz="1300" spc="-430" dirty="0">
                <a:latin typeface="Arial"/>
                <a:cs typeface="Arial"/>
              </a:rPr>
              <a:t>ϡ</a:t>
            </a:r>
            <a:r>
              <a:rPr sz="1300" spc="-520" dirty="0">
                <a:latin typeface="Arial"/>
                <a:cs typeface="Arial"/>
              </a:rPr>
              <a:t>ت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،</a:t>
            </a:r>
            <a:r>
              <a:rPr sz="1300" spc="30" dirty="0">
                <a:latin typeface="Arial"/>
                <a:cs typeface="Arial"/>
              </a:rPr>
              <a:t>Ε</a:t>
            </a:r>
            <a:r>
              <a:rPr sz="1300" spc="15" dirty="0">
                <a:latin typeface="Arial"/>
                <a:cs typeface="Arial"/>
              </a:rPr>
              <a:t>ا</a:t>
            </a:r>
            <a:r>
              <a:rPr sz="1300" spc="-415" dirty="0">
                <a:latin typeface="Arial"/>
                <a:cs typeface="Arial"/>
              </a:rPr>
              <a:t>رΎ</a:t>
            </a:r>
            <a:r>
              <a:rPr sz="1300" spc="-270" dirty="0">
                <a:latin typeface="Arial"/>
                <a:cs typeface="Arial"/>
              </a:rPr>
              <a:t>ظن</a:t>
            </a:r>
            <a:r>
              <a:rPr sz="1300" spc="-254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30" dirty="0">
                <a:latin typeface="Arial"/>
                <a:cs typeface="Arial"/>
              </a:rPr>
              <a:t> نم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ص</a:t>
            </a:r>
            <a:r>
              <a:rPr sz="1300" spc="-815" dirty="0">
                <a:latin typeface="Arial"/>
                <a:cs typeface="Arial"/>
              </a:rPr>
              <a:t>Ύ</a:t>
            </a:r>
            <a:r>
              <a:rPr sz="1300" spc="-55" dirty="0">
                <a:latin typeface="Arial"/>
                <a:cs typeface="Arial"/>
              </a:rPr>
              <a:t>خ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ع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370" dirty="0">
                <a:latin typeface="Arial"/>
                <a:cs typeface="Arial"/>
              </a:rPr>
              <a:t>ن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310" dirty="0">
                <a:latin typeface="Arial"/>
                <a:cs typeface="Arial"/>
              </a:rPr>
              <a:t>ϡ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-335" dirty="0">
                <a:latin typeface="Arial"/>
                <a:cs typeface="Arial"/>
              </a:rPr>
              <a:t>خت</a:t>
            </a:r>
            <a:r>
              <a:rPr sz="1300" spc="-390" dirty="0">
                <a:latin typeface="Arial"/>
                <a:cs typeface="Arial"/>
              </a:rPr>
              <a:t>س</a:t>
            </a:r>
            <a:r>
              <a:rPr sz="1300" spc="-815" dirty="0">
                <a:latin typeface="Arial"/>
                <a:cs typeface="Arial"/>
              </a:rPr>
              <a:t>Ύ</a:t>
            </a:r>
            <a:r>
              <a:rPr sz="1300" spc="-615" dirty="0">
                <a:latin typeface="Arial"/>
                <a:cs typeface="Arial"/>
              </a:rPr>
              <a:t>ب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310" dirty="0">
                <a:latin typeface="Arial"/>
                <a:cs typeface="Arial"/>
              </a:rPr>
              <a:t>ϡ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515" dirty="0">
                <a:latin typeface="Arial"/>
                <a:cs typeface="Arial"/>
              </a:rPr>
              <a:t>ي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90" dirty="0">
                <a:latin typeface="Arial"/>
                <a:cs typeface="Arial"/>
              </a:rPr>
              <a:t>ϱ</a:t>
            </a:r>
            <a:r>
              <a:rPr sz="1300" spc="-15" dirty="0">
                <a:latin typeface="Arial"/>
                <a:cs typeface="Arial"/>
              </a:rPr>
              <a:t>ذ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endParaRPr sz="1300">
              <a:latin typeface="Arial"/>
              <a:cs typeface="Arial"/>
            </a:endParaRPr>
          </a:p>
          <a:p>
            <a:pPr marL="12700" marR="5080" algn="just">
              <a:lnSpc>
                <a:spcPts val="1500"/>
              </a:lnSpc>
            </a:pPr>
            <a:r>
              <a:rPr sz="1300" spc="-20" dirty="0">
                <a:latin typeface="Arial"/>
                <a:cs typeface="Arial"/>
              </a:rPr>
              <a:t>.</a:t>
            </a:r>
            <a:r>
              <a:rPr sz="1300" spc="-10" dirty="0">
                <a:latin typeface="Arial"/>
                <a:cs typeface="Arial"/>
              </a:rPr>
              <a:t>–</a:t>
            </a:r>
            <a:r>
              <a:rPr sz="1300" spc="14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ر</a:t>
            </a:r>
            <a:r>
              <a:rPr sz="1300" spc="-155" dirty="0">
                <a:latin typeface="Arial"/>
                <a:cs typeface="Arial"/>
              </a:rPr>
              <a:t>ك</a:t>
            </a:r>
            <a:r>
              <a:rPr sz="1300" spc="-15" dirty="0">
                <a:latin typeface="Arial"/>
                <a:cs typeface="Arial"/>
              </a:rPr>
              <a:t>ذ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2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685" dirty="0">
                <a:latin typeface="Arial"/>
                <a:cs typeface="Arial"/>
              </a:rPr>
              <a:t>ϔ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610" dirty="0">
                <a:latin typeface="Arial"/>
                <a:cs typeface="Arial"/>
              </a:rPr>
              <a:t>Ύس</a:t>
            </a:r>
            <a:r>
              <a:rPr sz="1300" spc="-365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–</a:t>
            </a:r>
            <a:r>
              <a:rPr sz="1300" spc="14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430" dirty="0">
                <a:latin typeface="Arial"/>
                <a:cs typeface="Arial"/>
              </a:rPr>
              <a:t>عΎ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350" dirty="0">
                <a:latin typeface="Arial"/>
                <a:cs typeface="Arial"/>
              </a:rPr>
              <a:t>ص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14" dirty="0">
                <a:latin typeface="Arial"/>
                <a:cs typeface="Arial"/>
              </a:rPr>
              <a:t> </a:t>
            </a:r>
            <a:r>
              <a:rPr sz="1300" spc="-415" dirty="0">
                <a:latin typeface="Arial"/>
                <a:cs typeface="Arial"/>
              </a:rPr>
              <a:t>رΎ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dirty="0">
                <a:latin typeface="Arial"/>
                <a:cs typeface="Arial"/>
              </a:rPr>
              <a:t>قأا</a:t>
            </a:r>
            <a:r>
              <a:rPr sz="1300" spc="12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385" dirty="0">
                <a:latin typeface="Arial"/>
                <a:cs typeface="Arial"/>
              </a:rPr>
              <a:t>ش</a:t>
            </a:r>
            <a:r>
              <a:rPr sz="1300" spc="125" dirty="0">
                <a:latin typeface="Arial"/>
                <a:cs typeface="Arial"/>
              </a:rPr>
              <a:t> </a:t>
            </a:r>
            <a:r>
              <a:rPr sz="1300" spc="-220" dirty="0">
                <a:latin typeface="Arial"/>
                <a:cs typeface="Arial"/>
              </a:rPr>
              <a:t>ربع</a:t>
            </a:r>
            <a:r>
              <a:rPr sz="1300" spc="12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425" dirty="0">
                <a:latin typeface="Arial"/>
                <a:cs typeface="Arial"/>
              </a:rPr>
              <a:t>طϘ</a:t>
            </a:r>
            <a:r>
              <a:rPr sz="1300" spc="-455" dirty="0">
                <a:latin typeface="Arial"/>
                <a:cs typeface="Arial"/>
              </a:rPr>
              <a:t>ت</a:t>
            </a:r>
            <a:r>
              <a:rPr sz="1300" spc="-715" dirty="0">
                <a:latin typeface="Arial"/>
                <a:cs typeface="Arial"/>
              </a:rPr>
              <a:t>Ϡ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3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225" dirty="0">
                <a:latin typeface="Arial"/>
                <a:cs typeface="Arial"/>
              </a:rPr>
              <a:t>فارغ</a:t>
            </a:r>
            <a:r>
              <a:rPr sz="1300" spc="-235" dirty="0">
                <a:latin typeface="Arial"/>
                <a:cs typeface="Arial"/>
              </a:rPr>
              <a:t>ج</a:t>
            </a:r>
            <a:r>
              <a:rPr sz="1300" spc="-225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14" dirty="0">
                <a:latin typeface="Arial"/>
                <a:cs typeface="Arial"/>
              </a:rPr>
              <a:t> </a:t>
            </a:r>
            <a:r>
              <a:rPr sz="1300" spc="-80" dirty="0">
                <a:latin typeface="Arial"/>
                <a:cs typeface="Arial"/>
              </a:rPr>
              <a:t>ر</a:t>
            </a:r>
            <a:r>
              <a:rPr sz="1300" spc="-85" dirty="0">
                <a:latin typeface="Arial"/>
                <a:cs typeface="Arial"/>
              </a:rPr>
              <a:t>ϭ</a:t>
            </a:r>
            <a:r>
              <a:rPr sz="1300" spc="-340" dirty="0">
                <a:latin typeface="Arial"/>
                <a:cs typeface="Arial"/>
              </a:rPr>
              <a:t>ص</a:t>
            </a:r>
            <a:r>
              <a:rPr sz="1300" spc="-715" dirty="0">
                <a:latin typeface="Arial"/>
                <a:cs typeface="Arial"/>
              </a:rPr>
              <a:t>Ϡ</a:t>
            </a:r>
            <a:r>
              <a:rPr sz="1300" spc="-395" dirty="0">
                <a:latin typeface="Arial"/>
                <a:cs typeface="Arial"/>
              </a:rPr>
              <a:t>ل</a:t>
            </a:r>
            <a:r>
              <a:rPr sz="1300" spc="12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815" dirty="0">
                <a:latin typeface="Arial"/>
                <a:cs typeface="Arial"/>
              </a:rPr>
              <a:t>Ύ</a:t>
            </a:r>
            <a:r>
              <a:rPr sz="1300" spc="-200" dirty="0">
                <a:latin typeface="Arial"/>
                <a:cs typeface="Arial"/>
              </a:rPr>
              <a:t>ع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215" dirty="0">
                <a:latin typeface="Arial"/>
                <a:cs typeface="Arial"/>
              </a:rPr>
              <a:t>أا</a:t>
            </a:r>
            <a:r>
              <a:rPr sz="1300" spc="114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ث</a:t>
            </a:r>
            <a:r>
              <a:rPr sz="1300" spc="515" dirty="0">
                <a:latin typeface="Arial"/>
                <a:cs typeface="Arial"/>
              </a:rPr>
              <a:t>ا</a:t>
            </a:r>
            <a:r>
              <a:rPr sz="1300" spc="-620" dirty="0">
                <a:latin typeface="Arial"/>
                <a:cs typeface="Arial"/>
              </a:rPr>
              <a:t>ث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2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ة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215" dirty="0">
                <a:latin typeface="Arial"/>
                <a:cs typeface="Arial"/>
              </a:rPr>
              <a:t>ه</a:t>
            </a:r>
            <a:r>
              <a:rPr sz="1300" spc="-380" dirty="0">
                <a:latin typeface="Arial"/>
                <a:cs typeface="Arial"/>
              </a:rPr>
              <a:t>Ύشم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 </a:t>
            </a:r>
            <a:r>
              <a:rPr sz="1300" spc="-815" dirty="0">
                <a:latin typeface="Arial"/>
                <a:cs typeface="Arial"/>
              </a:rPr>
              <a:t>Ύ</a:t>
            </a:r>
            <a:r>
              <a:rPr sz="1300" spc="-455" dirty="0">
                <a:latin typeface="Arial"/>
                <a:cs typeface="Arial"/>
              </a:rPr>
              <a:t>Ϭ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50" dirty="0">
                <a:latin typeface="Arial"/>
                <a:cs typeface="Arial"/>
              </a:rPr>
              <a:t>خ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380" dirty="0">
                <a:latin typeface="Arial"/>
                <a:cs typeface="Arial"/>
              </a:rPr>
              <a:t>س</a:t>
            </a:r>
            <a:r>
              <a:rPr sz="1300" spc="-715" dirty="0">
                <a:latin typeface="Arial"/>
                <a:cs typeface="Arial"/>
              </a:rPr>
              <a:t>Ύب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0" dirty="0">
                <a:latin typeface="Arial"/>
                <a:cs typeface="Arial"/>
              </a:rPr>
              <a:t> </a:t>
            </a:r>
            <a:r>
              <a:rPr sz="1300" spc="-395" dirty="0">
                <a:latin typeface="Arial"/>
                <a:cs typeface="Arial"/>
              </a:rPr>
              <a:t>Ώ</a:t>
            </a:r>
            <a:r>
              <a:rPr sz="1300" spc="-390" dirty="0">
                <a:latin typeface="Arial"/>
                <a:cs typeface="Arial"/>
              </a:rPr>
              <a:t>Ϡ</a:t>
            </a:r>
            <a:r>
              <a:rPr sz="1300" spc="-135" dirty="0">
                <a:latin typeface="Arial"/>
                <a:cs typeface="Arial"/>
              </a:rPr>
              <a:t>طلا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6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،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-430" dirty="0">
                <a:latin typeface="Arial"/>
                <a:cs typeface="Arial"/>
              </a:rPr>
              <a:t>فϭ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6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ء</a:t>
            </a:r>
            <a:r>
              <a:rPr sz="1300" spc="-300" dirty="0">
                <a:latin typeface="Arial"/>
                <a:cs typeface="Arial"/>
              </a:rPr>
              <a:t>Ύضعأ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5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ϰ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0" dirty="0">
                <a:latin typeface="Arial"/>
                <a:cs typeface="Arial"/>
              </a:rPr>
              <a:t> </a:t>
            </a:r>
            <a:r>
              <a:rPr sz="1300" spc="-770" dirty="0">
                <a:latin typeface="Arial"/>
                <a:cs typeface="Arial"/>
              </a:rPr>
              <a:t>Ύ</a:t>
            </a:r>
            <a:r>
              <a:rPr sz="1300" spc="-570" dirty="0">
                <a:latin typeface="Arial"/>
                <a:cs typeface="Arial"/>
              </a:rPr>
              <a:t>ي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-455" dirty="0">
                <a:latin typeface="Arial"/>
                <a:cs typeface="Arial"/>
              </a:rPr>
              <a:t>Ϭ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60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Ε</a:t>
            </a:r>
            <a:r>
              <a:rPr sz="1300" spc="5" dirty="0">
                <a:latin typeface="Arial"/>
                <a:cs typeface="Arial"/>
              </a:rPr>
              <a:t>ا</a:t>
            </a:r>
            <a:r>
              <a:rPr sz="1300" spc="-415" dirty="0">
                <a:latin typeface="Arial"/>
                <a:cs typeface="Arial"/>
              </a:rPr>
              <a:t>رΎ</a:t>
            </a:r>
            <a:r>
              <a:rPr sz="1300" spc="-270" dirty="0">
                <a:latin typeface="Arial"/>
                <a:cs typeface="Arial"/>
              </a:rPr>
              <a:t>ظن</a:t>
            </a:r>
            <a:r>
              <a:rPr sz="1300" spc="-254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5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نم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100" dirty="0">
                <a:latin typeface="Arial"/>
                <a:cs typeface="Arial"/>
              </a:rPr>
              <a:t>عϭ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10" dirty="0">
                <a:latin typeface="Arial"/>
                <a:cs typeface="Arial"/>
              </a:rPr>
              <a:t>جم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5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ةد</a:t>
            </a:r>
            <a:r>
              <a:rPr sz="1300" spc="-50" dirty="0">
                <a:latin typeface="Arial"/>
                <a:cs typeface="Arial"/>
              </a:rPr>
              <a:t>ح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6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ه</a:t>
            </a:r>
            <a:r>
              <a:rPr sz="1300" dirty="0">
                <a:latin typeface="Arial"/>
                <a:cs typeface="Arial"/>
              </a:rPr>
              <a:t>ذ</a:t>
            </a:r>
            <a:r>
              <a:rPr sz="1300" spc="215" dirty="0">
                <a:latin typeface="Arial"/>
                <a:cs typeface="Arial"/>
              </a:rPr>
              <a:t>ه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0" dirty="0">
                <a:latin typeface="Arial"/>
                <a:cs typeface="Arial"/>
              </a:rPr>
              <a:t> </a:t>
            </a:r>
            <a:r>
              <a:rPr sz="1300" spc="-300" dirty="0">
                <a:latin typeface="Arial"/>
                <a:cs typeface="Arial"/>
              </a:rPr>
              <a:t>ϕيرف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5" dirty="0">
                <a:latin typeface="Arial"/>
                <a:cs typeface="Arial"/>
              </a:rPr>
              <a:t> </a:t>
            </a:r>
            <a:r>
              <a:rPr sz="1300" spc="-55" dirty="0">
                <a:latin typeface="Arial"/>
                <a:cs typeface="Arial"/>
              </a:rPr>
              <a:t>عزϭ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290" dirty="0">
                <a:latin typeface="Arial"/>
                <a:cs typeface="Arial"/>
              </a:rPr>
              <a:t>قϭ</a:t>
            </a:r>
            <a:r>
              <a:rPr sz="1300" spc="-145" dirty="0">
                <a:latin typeface="Arial"/>
                <a:cs typeface="Arial"/>
              </a:rPr>
              <a:t> </a:t>
            </a:r>
            <a:r>
              <a:rPr sz="1300" spc="-85" dirty="0">
                <a:latin typeface="Arial"/>
                <a:cs typeface="Arial"/>
              </a:rPr>
              <a:t>ي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05" dirty="0">
                <a:latin typeface="Arial"/>
                <a:cs typeface="Arial"/>
              </a:rPr>
              <a:t> </a:t>
            </a:r>
            <a:r>
              <a:rPr sz="1300" spc="-120" dirty="0">
                <a:latin typeface="Arial"/>
                <a:cs typeface="Arial"/>
              </a:rPr>
              <a:t>نيمر</a:t>
            </a:r>
            <a:r>
              <a:rPr sz="1300" spc="-225" dirty="0">
                <a:latin typeface="Arial"/>
                <a:cs typeface="Arial"/>
              </a:rPr>
              <a:t>حل</a:t>
            </a:r>
            <a:r>
              <a:rPr sz="1300" spc="-550" dirty="0">
                <a:latin typeface="Arial"/>
                <a:cs typeface="Arial"/>
              </a:rPr>
              <a:t>Ύك</a:t>
            </a:r>
            <a:r>
              <a:rPr sz="1300" spc="10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،</a:t>
            </a:r>
            <a:r>
              <a:rPr sz="1300" spc="-15" dirty="0">
                <a:latin typeface="Arial"/>
                <a:cs typeface="Arial"/>
              </a:rPr>
              <a:t>ة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-155" dirty="0">
                <a:latin typeface="Arial"/>
                <a:cs typeface="Arial"/>
              </a:rPr>
              <a:t>حϭلا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235" dirty="0">
                <a:latin typeface="Arial"/>
                <a:cs typeface="Arial"/>
              </a:rPr>
              <a:t>رفأ</a:t>
            </a:r>
            <a:r>
              <a:rPr sz="1300" spc="9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ل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420" dirty="0">
                <a:latin typeface="Arial"/>
                <a:cs typeface="Arial"/>
              </a:rPr>
              <a:t>ق</a:t>
            </a:r>
            <a:r>
              <a:rPr sz="1300" spc="95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نم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680" dirty="0">
                <a:latin typeface="Arial"/>
                <a:cs typeface="Arial"/>
              </a:rPr>
              <a:t>Ύ</a:t>
            </a:r>
            <a:r>
              <a:rPr sz="1300" spc="-58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ط</a:t>
            </a:r>
            <a:r>
              <a:rPr sz="1300" spc="-735" dirty="0">
                <a:latin typeface="Arial"/>
                <a:cs typeface="Arial"/>
              </a:rPr>
              <a:t>ΎϘ</a:t>
            </a:r>
            <a:r>
              <a:rPr sz="1300" spc="-635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05" dirty="0">
                <a:latin typeface="Arial"/>
                <a:cs typeface="Arial"/>
              </a:rPr>
              <a:t> </a:t>
            </a:r>
            <a:r>
              <a:rPr sz="1300" spc="-430" dirty="0">
                <a:latin typeface="Arial"/>
                <a:cs typeface="Arial"/>
              </a:rPr>
              <a:t>ϡ</a:t>
            </a:r>
            <a:r>
              <a:rPr sz="1300" spc="-520" dirty="0">
                <a:latin typeface="Arial"/>
                <a:cs typeface="Arial"/>
              </a:rPr>
              <a:t>ت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625" dirty="0">
                <a:latin typeface="Arial"/>
                <a:cs typeface="Arial"/>
              </a:rPr>
              <a:t>Ύ</a:t>
            </a:r>
            <a:r>
              <a:rPr sz="1300" spc="-395" dirty="0">
                <a:latin typeface="Arial"/>
                <a:cs typeface="Arial"/>
              </a:rPr>
              <a:t>ع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215" dirty="0">
                <a:latin typeface="Arial"/>
                <a:cs typeface="Arial"/>
              </a:rPr>
              <a:t>أا</a:t>
            </a:r>
            <a:r>
              <a:rPr sz="1300" spc="10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ث</a:t>
            </a:r>
            <a:r>
              <a:rPr sz="1300" spc="-170" dirty="0">
                <a:latin typeface="Arial"/>
                <a:cs typeface="Arial"/>
              </a:rPr>
              <a:t>اثل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9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ر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350" dirty="0">
                <a:latin typeface="Arial"/>
                <a:cs typeface="Arial"/>
              </a:rPr>
              <a:t>ص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95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نم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100" dirty="0">
                <a:latin typeface="Arial"/>
                <a:cs typeface="Arial"/>
              </a:rPr>
              <a:t>عϭ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10" dirty="0">
                <a:latin typeface="Arial"/>
                <a:cs typeface="Arial"/>
              </a:rPr>
              <a:t>جم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ة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215" dirty="0">
                <a:latin typeface="Arial"/>
                <a:cs typeface="Arial"/>
              </a:rPr>
              <a:t>ه</a:t>
            </a:r>
            <a:r>
              <a:rPr sz="1300" spc="-380" dirty="0">
                <a:latin typeface="Arial"/>
                <a:cs typeface="Arial"/>
              </a:rPr>
              <a:t>Ύشم</a:t>
            </a:r>
            <a:r>
              <a:rPr sz="1300" spc="-395" dirty="0">
                <a:latin typeface="Arial"/>
                <a:cs typeface="Arial"/>
              </a:rPr>
              <a:t>ل</a:t>
            </a:r>
            <a:endParaRPr sz="1300">
              <a:latin typeface="Arial"/>
              <a:cs typeface="Arial"/>
            </a:endParaRPr>
          </a:p>
          <a:p>
            <a:pPr marL="12700" indent="2432050">
              <a:lnSpc>
                <a:spcPts val="1460"/>
              </a:lnSpc>
            </a:pPr>
            <a:r>
              <a:rPr sz="1300" spc="0" dirty="0">
                <a:latin typeface="Arial"/>
                <a:cs typeface="Arial"/>
              </a:rPr>
              <a:t>.</a:t>
            </a:r>
            <a:r>
              <a:rPr sz="1300" spc="-15" dirty="0">
                <a:latin typeface="Arial"/>
                <a:cs typeface="Arial"/>
              </a:rPr>
              <a:t>ض</a:t>
            </a:r>
            <a:r>
              <a:rPr sz="1300" spc="-505" dirty="0">
                <a:latin typeface="Arial"/>
                <a:cs typeface="Arial"/>
              </a:rPr>
              <a:t>Ύي</a:t>
            </a:r>
            <a:r>
              <a:rPr sz="1300" spc="-325" dirty="0">
                <a:latin typeface="Arial"/>
                <a:cs typeface="Arial"/>
              </a:rPr>
              <a:t>ر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690" dirty="0">
                <a:latin typeface="Arial"/>
                <a:cs typeface="Arial"/>
              </a:rPr>
              <a:t>Ϙ</a:t>
            </a:r>
            <a:r>
              <a:rPr sz="1300" spc="-105" dirty="0">
                <a:latin typeface="Arial"/>
                <a:cs typeface="Arial"/>
              </a:rPr>
              <a:t>طنم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335" dirty="0">
                <a:latin typeface="Arial"/>
                <a:cs typeface="Arial"/>
              </a:rPr>
              <a:t>ي</a:t>
            </a:r>
            <a:r>
              <a:rPr sz="1300" spc="-425" dirty="0">
                <a:latin typeface="Arial"/>
                <a:cs typeface="Arial"/>
              </a:rPr>
              <a:t>ف</a:t>
            </a:r>
            <a:r>
              <a:rPr sz="1300" spc="-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715" dirty="0">
                <a:latin typeface="Arial"/>
                <a:cs typeface="Arial"/>
              </a:rPr>
              <a:t>Ϡ</a:t>
            </a:r>
            <a:r>
              <a:rPr sz="1300" spc="-350" dirty="0">
                <a:latin typeface="Arial"/>
                <a:cs typeface="Arial"/>
              </a:rPr>
              <a:t>ص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-670" dirty="0">
                <a:latin typeface="Arial"/>
                <a:cs typeface="Arial"/>
              </a:rPr>
              <a:t>ϔ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70" dirty="0">
                <a:latin typeface="Arial"/>
                <a:cs typeface="Arial"/>
              </a:rPr>
              <a:t>مم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جا</a:t>
            </a:r>
            <a:r>
              <a:rPr sz="1300" dirty="0">
                <a:latin typeface="Arial"/>
                <a:cs typeface="Arial"/>
              </a:rPr>
              <a:t>ر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10" dirty="0">
                <a:latin typeface="Arial"/>
                <a:cs typeface="Arial"/>
              </a:rPr>
              <a:t>أ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،</a:t>
            </a:r>
            <a:r>
              <a:rPr sz="1300" spc="-60" dirty="0">
                <a:latin typeface="Arial"/>
                <a:cs typeface="Arial"/>
              </a:rPr>
              <a:t>ي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715">
              <a:lnSpc>
                <a:spcPts val="1500"/>
              </a:lnSpc>
            </a:pPr>
            <a:r>
              <a:rPr sz="1300" spc="-680" dirty="0">
                <a:latin typeface="Arial"/>
                <a:cs typeface="Arial"/>
              </a:rPr>
              <a:t>Ύ</a:t>
            </a:r>
            <a:r>
              <a:rPr sz="1300" spc="-580" dirty="0">
                <a:latin typeface="Arial"/>
                <a:cs typeface="Arial"/>
              </a:rPr>
              <a:t>Ϭ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229" dirty="0">
                <a:latin typeface="Arial"/>
                <a:cs typeface="Arial"/>
              </a:rPr>
              <a:t>اخ</a:t>
            </a:r>
            <a:r>
              <a:rPr sz="1300" spc="30" dirty="0">
                <a:latin typeface="Arial"/>
                <a:cs typeface="Arial"/>
              </a:rPr>
              <a:t> نم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ف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100" dirty="0">
                <a:latin typeface="Arial"/>
                <a:cs typeface="Arial"/>
              </a:rPr>
              <a:t>ر</a:t>
            </a:r>
            <a:r>
              <a:rPr sz="1300" spc="-105" dirty="0">
                <a:latin typeface="Arial"/>
                <a:cs typeface="Arial"/>
              </a:rPr>
              <a:t>ع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415" dirty="0">
                <a:latin typeface="Arial"/>
                <a:cs typeface="Arial"/>
              </a:rPr>
              <a:t>ϡ</a:t>
            </a:r>
            <a:r>
              <a:rPr sz="1300" spc="-520" dirty="0">
                <a:latin typeface="Arial"/>
                <a:cs typeface="Arial"/>
              </a:rPr>
              <a:t>ت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815" dirty="0">
                <a:latin typeface="Arial"/>
                <a:cs typeface="Arial"/>
              </a:rPr>
              <a:t>Ύ</a:t>
            </a:r>
            <a:r>
              <a:rPr sz="1300" spc="-615" dirty="0">
                <a:latin typeface="Arial"/>
                <a:cs typeface="Arial"/>
              </a:rPr>
              <a:t>ب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ء</a:t>
            </a:r>
            <a:r>
              <a:rPr sz="1300" spc="-505" dirty="0">
                <a:latin typeface="Arial"/>
                <a:cs typeface="Arial"/>
              </a:rPr>
              <a:t>Ύيزيϔ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360" dirty="0">
                <a:latin typeface="Arial"/>
                <a:cs typeface="Arial"/>
              </a:rPr>
              <a:t>ΕΎي</a:t>
            </a:r>
            <a:r>
              <a:rPr sz="1300" spc="-540" dirty="0">
                <a:latin typeface="Arial"/>
                <a:cs typeface="Arial"/>
              </a:rPr>
              <a:t>ض</a:t>
            </a:r>
            <a:r>
              <a:rPr sz="1300" spc="-505" dirty="0">
                <a:latin typeface="Arial"/>
                <a:cs typeface="Arial"/>
              </a:rPr>
              <a:t>Ύي</a:t>
            </a:r>
            <a:r>
              <a:rPr sz="1300" spc="-325" dirty="0">
                <a:latin typeface="Arial"/>
                <a:cs typeface="Arial"/>
              </a:rPr>
              <a:t>ر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380" dirty="0">
                <a:latin typeface="Arial"/>
                <a:cs typeface="Arial"/>
              </a:rPr>
              <a:t>ث</a:t>
            </a:r>
            <a:r>
              <a:rPr sz="1300" spc="-450" dirty="0">
                <a:latin typeface="Arial"/>
                <a:cs typeface="Arial"/>
              </a:rPr>
              <a:t>Ύ</a:t>
            </a:r>
            <a:r>
              <a:rPr sz="1300" spc="-335" dirty="0">
                <a:latin typeface="Arial"/>
                <a:cs typeface="Arial"/>
              </a:rPr>
              <a:t>حب</a:t>
            </a:r>
            <a:r>
              <a:rPr sz="1300" spc="-5" dirty="0">
                <a:latin typeface="Arial"/>
                <a:cs typeface="Arial"/>
              </a:rPr>
              <a:t>أ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ز</a:t>
            </a:r>
            <a:r>
              <a:rPr sz="1300" spc="-155" dirty="0">
                <a:latin typeface="Arial"/>
                <a:cs typeface="Arial"/>
              </a:rPr>
              <a:t>ك</a:t>
            </a:r>
            <a:r>
              <a:rPr sz="1300" spc="30" dirty="0">
                <a:latin typeface="Arial"/>
                <a:cs typeface="Arial"/>
              </a:rPr>
              <a:t>رم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3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430" dirty="0">
                <a:latin typeface="Arial"/>
                <a:cs typeface="Arial"/>
              </a:rPr>
              <a:t>فϭ</a:t>
            </a:r>
            <a:r>
              <a:rPr sz="1300" spc="2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راز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-535" dirty="0">
                <a:latin typeface="Arial"/>
                <a:cs typeface="Arial"/>
              </a:rPr>
              <a:t>Ύ</a:t>
            </a:r>
            <a:r>
              <a:rPr sz="1300" spc="-210" dirty="0">
                <a:latin typeface="Arial"/>
                <a:cs typeface="Arial"/>
              </a:rPr>
              <a:t>م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60" dirty="0">
                <a:latin typeface="Arial"/>
                <a:cs typeface="Arial"/>
              </a:rPr>
              <a:t>Ε</a:t>
            </a:r>
            <a:r>
              <a:rPr sz="1300" spc="-490" dirty="0">
                <a:latin typeface="Arial"/>
                <a:cs typeface="Arial"/>
              </a:rPr>
              <a:t>Ύي</a:t>
            </a:r>
            <a:r>
              <a:rPr sz="1300" spc="-710" dirty="0">
                <a:latin typeface="Arial"/>
                <a:cs typeface="Arial"/>
              </a:rPr>
              <a:t>ض</a:t>
            </a:r>
            <a:r>
              <a:rPr sz="1300" spc="-505" dirty="0">
                <a:latin typeface="Arial"/>
                <a:cs typeface="Arial"/>
              </a:rPr>
              <a:t>Ύي</a:t>
            </a:r>
            <a:r>
              <a:rPr sz="1300" spc="-325" dirty="0">
                <a:latin typeface="Arial"/>
                <a:cs typeface="Arial"/>
              </a:rPr>
              <a:t>ر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75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270" dirty="0">
                <a:latin typeface="Arial"/>
                <a:cs typeface="Arial"/>
              </a:rPr>
              <a:t>Ύجم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5" dirty="0">
                <a:latin typeface="Arial"/>
                <a:cs typeface="Arial"/>
              </a:rPr>
              <a:t> </a:t>
            </a:r>
            <a:r>
              <a:rPr sz="1300" spc="-335" dirty="0">
                <a:latin typeface="Arial"/>
                <a:cs typeface="Arial"/>
              </a:rPr>
              <a:t>ي</a:t>
            </a:r>
            <a:r>
              <a:rPr sz="1300" spc="-425" dirty="0">
                <a:latin typeface="Arial"/>
                <a:cs typeface="Arial"/>
              </a:rPr>
              <a:t>ف</a:t>
            </a:r>
            <a:r>
              <a:rPr sz="1300" spc="175" dirty="0">
                <a:latin typeface="Arial"/>
                <a:cs typeface="Arial"/>
              </a:rPr>
              <a:t> </a:t>
            </a:r>
            <a:r>
              <a:rPr sz="1300" spc="-38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690" dirty="0">
                <a:latin typeface="Arial"/>
                <a:cs typeface="Arial"/>
              </a:rPr>
              <a:t>Ϙ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280" dirty="0">
                <a:latin typeface="Arial"/>
                <a:cs typeface="Arial"/>
              </a:rPr>
              <a:t>ط</a:t>
            </a:r>
            <a:r>
              <a:rPr sz="1300" spc="-34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6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ث</a:t>
            </a:r>
            <a:r>
              <a:rPr sz="1300" spc="-50" dirty="0">
                <a:latin typeface="Arial"/>
                <a:cs typeface="Arial"/>
              </a:rPr>
              <a:t>ح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75" dirty="0">
                <a:latin typeface="Arial"/>
                <a:cs typeface="Arial"/>
              </a:rPr>
              <a:t> </a:t>
            </a:r>
            <a:r>
              <a:rPr sz="1300" spc="-285" dirty="0">
                <a:latin typeface="Arial"/>
                <a:cs typeface="Arial"/>
              </a:rPr>
              <a:t>ع</a:t>
            </a:r>
            <a:r>
              <a:rPr sz="1300" spc="-355" dirty="0">
                <a:latin typeface="Arial"/>
                <a:cs typeface="Arial"/>
              </a:rPr>
              <a:t>ي</a:t>
            </a:r>
            <a:r>
              <a:rPr sz="1300" spc="-415" dirty="0">
                <a:latin typeface="Arial"/>
                <a:cs typeface="Arial"/>
              </a:rPr>
              <a:t>رΎ</a:t>
            </a:r>
            <a:r>
              <a:rPr sz="1300" spc="-390" dirty="0">
                <a:latin typeface="Arial"/>
                <a:cs typeface="Arial"/>
              </a:rPr>
              <a:t>ش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5" dirty="0">
                <a:latin typeface="Arial"/>
                <a:cs typeface="Arial"/>
              </a:rPr>
              <a:t> </a:t>
            </a:r>
            <a:r>
              <a:rPr sz="1300" spc="-325" dirty="0">
                <a:latin typeface="Arial"/>
                <a:cs typeface="Arial"/>
              </a:rPr>
              <a:t>ي</a:t>
            </a:r>
            <a:r>
              <a:rPr sz="1300" spc="-425" dirty="0">
                <a:latin typeface="Arial"/>
                <a:cs typeface="Arial"/>
              </a:rPr>
              <a:t>ف</a:t>
            </a:r>
            <a:r>
              <a:rPr sz="1300" spc="175" dirty="0">
                <a:latin typeface="Arial"/>
                <a:cs typeface="Arial"/>
              </a:rPr>
              <a:t> </a:t>
            </a:r>
            <a:r>
              <a:rPr sz="1300" spc="120" dirty="0">
                <a:latin typeface="Arial"/>
                <a:cs typeface="Arial"/>
              </a:rPr>
              <a:t>ه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415" dirty="0">
                <a:latin typeface="Arial"/>
                <a:cs typeface="Arial"/>
              </a:rPr>
              <a:t>زΎ</a:t>
            </a:r>
            <a:r>
              <a:rPr sz="1300" spc="-220" dirty="0">
                <a:latin typeface="Arial"/>
                <a:cs typeface="Arial"/>
              </a:rPr>
              <a:t>جن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80" dirty="0">
                <a:latin typeface="Arial"/>
                <a:cs typeface="Arial"/>
              </a:rPr>
              <a:t> </a:t>
            </a:r>
            <a:r>
              <a:rPr sz="1300" spc="120" dirty="0">
                <a:latin typeface="Arial"/>
                <a:cs typeface="Arial"/>
              </a:rPr>
              <a:t>ه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415" dirty="0">
                <a:latin typeface="Arial"/>
                <a:cs typeface="Arial"/>
              </a:rPr>
              <a:t>رΎ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610" dirty="0">
                <a:latin typeface="Arial"/>
                <a:cs typeface="Arial"/>
              </a:rPr>
              <a:t>ب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5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ز</a:t>
            </a:r>
            <a:r>
              <a:rPr sz="1300" spc="-155" dirty="0">
                <a:latin typeface="Arial"/>
                <a:cs typeface="Arial"/>
              </a:rPr>
              <a:t>ك</a:t>
            </a:r>
            <a:r>
              <a:rPr sz="1300" spc="35" dirty="0">
                <a:latin typeface="Arial"/>
                <a:cs typeface="Arial"/>
              </a:rPr>
              <a:t>ر</a:t>
            </a:r>
            <a:r>
              <a:rPr sz="1300" spc="3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7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5" dirty="0">
                <a:latin typeface="Arial"/>
                <a:cs typeface="Arial"/>
              </a:rPr>
              <a:t>ذ</a:t>
            </a:r>
            <a:r>
              <a:rPr sz="1300" spc="215" dirty="0">
                <a:latin typeface="Arial"/>
                <a:cs typeface="Arial"/>
              </a:rPr>
              <a:t>ه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65" dirty="0">
                <a:latin typeface="Arial"/>
                <a:cs typeface="Arial"/>
              </a:rPr>
              <a:t> </a:t>
            </a:r>
            <a:r>
              <a:rPr sz="1300" spc="-40" dirty="0">
                <a:latin typeface="Arial"/>
                <a:cs typeface="Arial"/>
              </a:rPr>
              <a:t>راϭدأ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80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ϰ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spc="-15" dirty="0">
                <a:latin typeface="Arial"/>
                <a:cs typeface="Arial"/>
              </a:rPr>
              <a:t> </a:t>
            </a:r>
            <a:r>
              <a:rPr sz="1300" spc="-555" dirty="0">
                <a:latin typeface="Arial"/>
                <a:cs typeface="Arial"/>
              </a:rPr>
              <a:t>ΕΎف</a:t>
            </a:r>
            <a:r>
              <a:rPr sz="1300" spc="-610" dirty="0">
                <a:latin typeface="Arial"/>
                <a:cs typeface="Arial"/>
              </a:rPr>
              <a:t>Ύ</a:t>
            </a:r>
            <a:r>
              <a:rPr sz="1300" spc="-390" dirty="0">
                <a:latin typeface="Arial"/>
                <a:cs typeface="Arial"/>
              </a:rPr>
              <a:t>ش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0" dirty="0">
                <a:latin typeface="Arial"/>
                <a:cs typeface="Arial"/>
              </a:rPr>
              <a:t>ل</a:t>
            </a:r>
            <a:r>
              <a:rPr sz="1300" spc="-620" dirty="0">
                <a:latin typeface="Arial"/>
                <a:cs typeface="Arial"/>
              </a:rPr>
              <a:t>ث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6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spc="7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spc="-380" dirty="0">
                <a:latin typeface="Arial"/>
                <a:cs typeface="Arial"/>
              </a:rPr>
              <a:t>ΕΎس</a:t>
            </a:r>
            <a:r>
              <a:rPr sz="1300" spc="-390" dirty="0">
                <a:latin typeface="Arial"/>
                <a:cs typeface="Arial"/>
              </a:rPr>
              <a:t>س</a:t>
            </a:r>
            <a:r>
              <a:rPr sz="1300" spc="125" dirty="0">
                <a:latin typeface="Arial"/>
                <a:cs typeface="Arial"/>
              </a:rPr>
              <a:t>΅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365" dirty="0">
                <a:latin typeface="Arial"/>
                <a:cs typeface="Arial"/>
              </a:rPr>
              <a:t>فϠ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10" dirty="0">
                <a:latin typeface="Arial"/>
                <a:cs typeface="Arial"/>
              </a:rPr>
              <a:t>خم</a:t>
            </a:r>
            <a:r>
              <a:rPr sz="1300" spc="60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نم</a:t>
            </a:r>
            <a:r>
              <a:rPr sz="1300" spc="75" dirty="0">
                <a:latin typeface="Arial"/>
                <a:cs typeface="Arial"/>
              </a:rPr>
              <a:t> </a:t>
            </a:r>
            <a:r>
              <a:rPr sz="1300" spc="60" dirty="0">
                <a:latin typeface="Arial"/>
                <a:cs typeface="Arial"/>
              </a:rPr>
              <a:t>Ε</a:t>
            </a:r>
            <a:r>
              <a:rPr sz="1300" spc="-635" dirty="0">
                <a:latin typeface="Arial"/>
                <a:cs typeface="Arial"/>
              </a:rPr>
              <a:t>Ύي</a:t>
            </a:r>
            <a:r>
              <a:rPr sz="1300" spc="-455" dirty="0">
                <a:latin typeface="Arial"/>
                <a:cs typeface="Arial"/>
              </a:rPr>
              <a:t>ن</a:t>
            </a:r>
            <a:r>
              <a:rPr sz="1300" spc="-675" dirty="0">
                <a:latin typeface="Arial"/>
                <a:cs typeface="Arial"/>
              </a:rPr>
              <a:t>Ϙ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10" dirty="0">
                <a:latin typeface="Arial"/>
                <a:cs typeface="Arial"/>
              </a:rPr>
              <a:t>ظنأا</a:t>
            </a:r>
            <a:r>
              <a:rPr sz="1300" spc="55" dirty="0">
                <a:latin typeface="Arial"/>
                <a:cs typeface="Arial"/>
              </a:rPr>
              <a:t> </a:t>
            </a:r>
            <a:r>
              <a:rPr sz="1300" spc="-30" dirty="0">
                <a:latin typeface="Arial"/>
                <a:cs typeface="Arial"/>
              </a:rPr>
              <a:t>ϱر</a:t>
            </a:r>
            <a:r>
              <a:rPr sz="1300" spc="-25" dirty="0">
                <a:latin typeface="Arial"/>
                <a:cs typeface="Arial"/>
              </a:rPr>
              <a:t>ϭ</a:t>
            </a:r>
            <a:r>
              <a:rPr sz="1300" spc="35" dirty="0">
                <a:latin typeface="Arial"/>
                <a:cs typeface="Arial"/>
              </a:rPr>
              <a:t>ط</a:t>
            </a:r>
            <a:r>
              <a:rPr sz="1300" spc="25" dirty="0">
                <a:latin typeface="Arial"/>
                <a:cs typeface="Arial"/>
              </a:rPr>
              <a:t>م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75" dirty="0">
                <a:latin typeface="Arial"/>
                <a:cs typeface="Arial"/>
              </a:rPr>
              <a:t> </a:t>
            </a:r>
            <a:r>
              <a:rPr sz="1300" spc="-360" dirty="0">
                <a:latin typeface="Arial"/>
                <a:cs typeface="Arial"/>
              </a:rPr>
              <a:t>ني</a:t>
            </a:r>
            <a:r>
              <a:rPr sz="1300" spc="-434" dirty="0">
                <a:latin typeface="Arial"/>
                <a:cs typeface="Arial"/>
              </a:rPr>
              <a:t>ث</a:t>
            </a:r>
            <a:r>
              <a:rPr sz="1300" spc="-380" dirty="0">
                <a:latin typeface="Arial"/>
                <a:cs typeface="Arial"/>
              </a:rPr>
              <a:t>حΎبلا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spc="-325" dirty="0">
                <a:latin typeface="Arial"/>
                <a:cs typeface="Arial"/>
              </a:rPr>
              <a:t>ϡ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-285" dirty="0">
                <a:latin typeface="Arial"/>
                <a:cs typeface="Arial"/>
              </a:rPr>
              <a:t>خي</a:t>
            </a:r>
            <a:r>
              <a:rPr sz="1300" spc="60" dirty="0">
                <a:latin typeface="Arial"/>
                <a:cs typeface="Arial"/>
              </a:rPr>
              <a:t> </a:t>
            </a:r>
            <a:r>
              <a:rPr sz="1300" spc="-535" dirty="0">
                <a:latin typeface="Arial"/>
                <a:cs typeface="Arial"/>
              </a:rPr>
              <a:t>Ύ</a:t>
            </a:r>
            <a:r>
              <a:rPr sz="1300" spc="-210" dirty="0">
                <a:latin typeface="Arial"/>
                <a:cs typeface="Arial"/>
              </a:rPr>
              <a:t>م</a:t>
            </a:r>
            <a:r>
              <a:rPr sz="1300" spc="-615" dirty="0">
                <a:latin typeface="Arial"/>
                <a:cs typeface="Arial"/>
              </a:rPr>
              <a:t>ب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ء</a:t>
            </a:r>
            <a:r>
              <a:rPr sz="1300" spc="-505" dirty="0">
                <a:latin typeface="Arial"/>
                <a:cs typeface="Arial"/>
              </a:rPr>
              <a:t>Ύيزيϔ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endParaRPr sz="1300">
              <a:latin typeface="Arial"/>
              <a:cs typeface="Arial"/>
            </a:endParaRPr>
          </a:p>
          <a:p>
            <a:pPr marL="12700" indent="196215">
              <a:lnSpc>
                <a:spcPts val="1460"/>
              </a:lnSpc>
            </a:pPr>
            <a:r>
              <a:rPr sz="1300" spc="0" dirty="0">
                <a:latin typeface="Arial"/>
                <a:cs typeface="Arial"/>
              </a:rPr>
              <a:t>.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يئ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-155" dirty="0">
                <a:latin typeface="Arial"/>
                <a:cs typeface="Arial"/>
              </a:rPr>
              <a:t>زجل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135" dirty="0">
                <a:latin typeface="Arial"/>
                <a:cs typeface="Arial"/>
              </a:rPr>
              <a:t>رذل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290" dirty="0">
                <a:latin typeface="Arial"/>
                <a:cs typeface="Arial"/>
              </a:rPr>
              <a:t>ΕΎ</a:t>
            </a:r>
            <a:r>
              <a:rPr sz="1300" spc="-125" dirty="0">
                <a:latin typeface="Arial"/>
                <a:cs typeface="Arial"/>
              </a:rPr>
              <a:t>م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390" dirty="0">
                <a:latin typeface="Arial"/>
                <a:cs typeface="Arial"/>
              </a:rPr>
              <a:t>س</a:t>
            </a:r>
            <a:r>
              <a:rPr sz="1300" spc="-50" dirty="0">
                <a:latin typeface="Arial"/>
                <a:cs typeface="Arial"/>
              </a:rPr>
              <a:t>ج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95" dirty="0">
                <a:latin typeface="Arial"/>
                <a:cs typeface="Arial"/>
              </a:rPr>
              <a:t>ل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80" dirty="0">
                <a:latin typeface="Arial"/>
                <a:cs typeface="Arial"/>
              </a:rPr>
              <a:t>Εاجع</a:t>
            </a:r>
            <a:r>
              <a:rPr sz="1300" spc="6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ة</a:t>
            </a:r>
            <a:r>
              <a:rPr sz="1300" spc="-130" dirty="0">
                <a:latin typeface="Arial"/>
                <a:cs typeface="Arial"/>
              </a:rPr>
              <a:t>ر</a:t>
            </a:r>
            <a:r>
              <a:rPr sz="1300" spc="-155" dirty="0">
                <a:latin typeface="Arial"/>
                <a:cs typeface="Arial"/>
              </a:rPr>
              <a:t>ك</a:t>
            </a:r>
            <a:r>
              <a:rPr sz="1300" spc="-690" dirty="0">
                <a:latin typeface="Arial"/>
                <a:cs typeface="Arial"/>
              </a:rPr>
              <a:t>ف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ϰ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إ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ة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610" dirty="0">
                <a:latin typeface="Arial"/>
                <a:cs typeface="Arial"/>
              </a:rPr>
              <a:t>ت</a:t>
            </a:r>
            <a:r>
              <a:rPr sz="1300" spc="-390" dirty="0">
                <a:latin typeface="Arial"/>
                <a:cs typeface="Arial"/>
              </a:rPr>
              <a:t>س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415" dirty="0">
                <a:latin typeface="Arial"/>
                <a:cs typeface="Arial"/>
              </a:rPr>
              <a:t>قΎط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Ε</a:t>
            </a:r>
            <a:r>
              <a:rPr sz="1300" spc="5" dirty="0">
                <a:latin typeface="Arial"/>
                <a:cs typeface="Arial"/>
              </a:rPr>
              <a:t>ا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415" dirty="0">
                <a:latin typeface="Arial"/>
                <a:cs typeface="Arial"/>
              </a:rPr>
              <a:t>زΎ</a:t>
            </a:r>
            <a:r>
              <a:rPr sz="1300" spc="-200" dirty="0">
                <a:latin typeface="Arial"/>
                <a:cs typeface="Arial"/>
              </a:rPr>
              <a:t>غ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 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200" dirty="0">
                <a:latin typeface="Arial"/>
                <a:cs typeface="Arial"/>
              </a:rPr>
              <a:t>ع</a:t>
            </a:r>
            <a:r>
              <a:rPr sz="1300" spc="-390" dirty="0">
                <a:latin typeface="Arial"/>
                <a:cs typeface="Arial"/>
              </a:rPr>
              <a:t>ش</a:t>
            </a:r>
            <a:r>
              <a:rPr sz="1300" spc="215" dirty="0">
                <a:latin typeface="Arial"/>
                <a:cs typeface="Arial"/>
              </a:rPr>
              <a:t>أا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algn="just">
              <a:lnSpc>
                <a:spcPts val="1530"/>
              </a:lnSpc>
            </a:pPr>
            <a:r>
              <a:rPr sz="1300" dirty="0">
                <a:latin typeface="Arial"/>
                <a:cs typeface="Arial"/>
              </a:rPr>
              <a:t>ص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285" dirty="0">
                <a:latin typeface="Arial"/>
                <a:cs typeface="Arial"/>
              </a:rPr>
              <a:t>خي</a:t>
            </a:r>
            <a:r>
              <a:rPr sz="1300" spc="50" dirty="0">
                <a:latin typeface="Arial"/>
                <a:cs typeface="Arial"/>
              </a:rPr>
              <a:t> </a:t>
            </a:r>
            <a:r>
              <a:rPr sz="1300" spc="90" dirty="0">
                <a:latin typeface="Arial"/>
                <a:cs typeface="Arial"/>
              </a:rPr>
              <a:t>ϱ</a:t>
            </a:r>
            <a:r>
              <a:rPr sz="1300" spc="-15" dirty="0">
                <a:latin typeface="Arial"/>
                <a:cs typeface="Arial"/>
              </a:rPr>
              <a:t>ذ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5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spc="4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815" dirty="0">
                <a:latin typeface="Arial"/>
                <a:cs typeface="Arial"/>
              </a:rPr>
              <a:t>Ύ</a:t>
            </a:r>
            <a:r>
              <a:rPr sz="1300" spc="-615" dirty="0">
                <a:latin typeface="Arial"/>
                <a:cs typeface="Arial"/>
              </a:rPr>
              <a:t>ب</a:t>
            </a:r>
            <a:r>
              <a:rPr sz="1300" spc="4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15" dirty="0">
                <a:latin typeface="Arial"/>
                <a:cs typeface="Arial"/>
              </a:rPr>
              <a:t>ذ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4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200" dirty="0">
                <a:latin typeface="Arial"/>
                <a:cs typeface="Arial"/>
              </a:rPr>
              <a:t>ظ</a:t>
            </a:r>
            <a:r>
              <a:rPr sz="1300" spc="-175" dirty="0">
                <a:latin typeface="Arial"/>
                <a:cs typeface="Arial"/>
              </a:rPr>
              <a:t>ن</a:t>
            </a:r>
            <a:r>
              <a:rPr sz="1300" spc="440" dirty="0">
                <a:latin typeface="Arial"/>
                <a:cs typeface="Arial"/>
              </a:rPr>
              <a:t>أ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55" dirty="0">
                <a:latin typeface="Arial"/>
                <a:cs typeface="Arial"/>
              </a:rPr>
              <a:t> </a:t>
            </a:r>
            <a:r>
              <a:rPr sz="1300" spc="-405" dirty="0">
                <a:latin typeface="Arial"/>
                <a:cs typeface="Arial"/>
              </a:rPr>
              <a:t>ΕΎتϭب</a:t>
            </a:r>
            <a:r>
              <a:rPr sz="1300" spc="-310" dirty="0">
                <a:latin typeface="Arial"/>
                <a:cs typeface="Arial"/>
              </a:rPr>
              <a:t>ϭ</a:t>
            </a:r>
            <a:r>
              <a:rPr sz="1300" spc="-140" dirty="0">
                <a:latin typeface="Arial"/>
                <a:cs typeface="Arial"/>
              </a:rPr>
              <a:t>رلا</a:t>
            </a:r>
            <a:r>
              <a:rPr sz="1300" spc="40" dirty="0">
                <a:latin typeface="Arial"/>
                <a:cs typeface="Arial"/>
              </a:rPr>
              <a:t> </a:t>
            </a:r>
            <a:r>
              <a:rPr sz="1300" spc="-180" dirty="0">
                <a:latin typeface="Arial"/>
                <a:cs typeface="Arial"/>
              </a:rPr>
              <a:t>ريϭط</a:t>
            </a:r>
            <a:r>
              <a:rPr sz="1300" spc="-615" dirty="0">
                <a:latin typeface="Arial"/>
                <a:cs typeface="Arial"/>
              </a:rPr>
              <a:t>ت</a:t>
            </a:r>
            <a:r>
              <a:rPr sz="1300" spc="4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ز</a:t>
            </a:r>
            <a:r>
              <a:rPr sz="1300" spc="-155" dirty="0">
                <a:latin typeface="Arial"/>
                <a:cs typeface="Arial"/>
              </a:rPr>
              <a:t>ك</a:t>
            </a:r>
            <a:r>
              <a:rPr sz="1300" spc="30" dirty="0">
                <a:latin typeface="Arial"/>
                <a:cs typeface="Arial"/>
              </a:rPr>
              <a:t>رم</a:t>
            </a:r>
            <a:r>
              <a:rPr sz="1300" spc="50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ϰ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إ</a:t>
            </a:r>
            <a:r>
              <a:rPr sz="1300" spc="50" dirty="0">
                <a:latin typeface="Arial"/>
                <a:cs typeface="Arial"/>
              </a:rPr>
              <a:t> </a:t>
            </a:r>
            <a:r>
              <a:rPr sz="1300" spc="-120" dirty="0">
                <a:latin typeface="Arial"/>
                <a:cs typeface="Arial"/>
              </a:rPr>
              <a:t>ϙلذ</a:t>
            </a:r>
            <a:r>
              <a:rPr sz="1300" spc="5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185" dirty="0">
                <a:latin typeface="Arial"/>
                <a:cs typeface="Arial"/>
              </a:rPr>
              <a:t>ع</a:t>
            </a:r>
            <a:r>
              <a:rPr sz="1300" spc="-615" dirty="0">
                <a:latin typeface="Arial"/>
                <a:cs typeface="Arial"/>
              </a:rPr>
              <a:t>ب</a:t>
            </a:r>
            <a:r>
              <a:rPr sz="1300" spc="4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680" dirty="0">
                <a:latin typeface="Arial"/>
                <a:cs typeface="Arial"/>
              </a:rPr>
              <a:t>ف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45" dirty="0">
                <a:latin typeface="Arial"/>
                <a:cs typeface="Arial"/>
              </a:rPr>
              <a:t> </a:t>
            </a:r>
            <a:r>
              <a:rPr sz="1300" spc="120" dirty="0">
                <a:latin typeface="Arial"/>
                <a:cs typeface="Arial"/>
              </a:rPr>
              <a:t>ه</a:t>
            </a:r>
            <a:r>
              <a:rPr sz="1300" spc="-280" dirty="0">
                <a:latin typeface="Arial"/>
                <a:cs typeface="Arial"/>
              </a:rPr>
              <a:t>جϭت</a:t>
            </a:r>
            <a:r>
              <a:rPr sz="1300" spc="55" dirty="0">
                <a:latin typeface="Arial"/>
                <a:cs typeface="Arial"/>
              </a:rPr>
              <a:t> </a:t>
            </a:r>
            <a:r>
              <a:rPr sz="1300" spc="-480" dirty="0">
                <a:latin typeface="Arial"/>
                <a:cs typeface="Arial"/>
              </a:rPr>
              <a:t>ϡث</a:t>
            </a:r>
            <a:endParaRPr sz="1300">
              <a:latin typeface="Arial"/>
              <a:cs typeface="Arial"/>
            </a:endParaRPr>
          </a:p>
          <a:p>
            <a:pPr marL="12700" marR="5080" algn="just">
              <a:lnSpc>
                <a:spcPts val="1500"/>
              </a:lnSpc>
              <a:spcBef>
                <a:spcPts val="70"/>
              </a:spcBef>
            </a:pPr>
            <a:r>
              <a:rPr sz="1300" dirty="0">
                <a:latin typeface="Arial"/>
                <a:cs typeface="Arial"/>
              </a:rPr>
              <a:t>ر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440" dirty="0">
                <a:latin typeface="Arial"/>
                <a:cs typeface="Arial"/>
              </a:rPr>
              <a:t>أ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ز</a:t>
            </a:r>
            <a:r>
              <a:rPr sz="1300" spc="-210" dirty="0">
                <a:latin typeface="Arial"/>
                <a:cs typeface="Arial"/>
              </a:rPr>
              <a:t>ربأ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ر</a:t>
            </a:r>
            <a:r>
              <a:rPr sz="1300" spc="-520" dirty="0">
                <a:latin typeface="Arial"/>
                <a:cs typeface="Arial"/>
              </a:rPr>
              <a:t>ئ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ز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8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430" dirty="0">
                <a:latin typeface="Arial"/>
                <a:cs typeface="Arial"/>
              </a:rPr>
              <a:t>فϭ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7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ض</a:t>
            </a:r>
            <a:r>
              <a:rPr sz="1300" spc="-100" dirty="0">
                <a:latin typeface="Arial"/>
                <a:cs typeface="Arial"/>
              </a:rPr>
              <a:t>ر</a:t>
            </a:r>
            <a:r>
              <a:rPr sz="1300" spc="-105" dirty="0">
                <a:latin typeface="Arial"/>
                <a:cs typeface="Arial"/>
              </a:rPr>
              <a:t>ع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380" dirty="0">
                <a:latin typeface="Arial"/>
                <a:cs typeface="Arial"/>
              </a:rPr>
              <a:t>س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80" dirty="0">
                <a:latin typeface="Arial"/>
                <a:cs typeface="Arial"/>
              </a:rPr>
              <a:t> </a:t>
            </a:r>
            <a:r>
              <a:rPr sz="1300" spc="-280" dirty="0">
                <a:latin typeface="Arial"/>
                <a:cs typeface="Arial"/>
              </a:rPr>
              <a:t>ث</a:t>
            </a:r>
            <a:r>
              <a:rPr sz="1300" spc="-245" dirty="0">
                <a:latin typeface="Arial"/>
                <a:cs typeface="Arial"/>
              </a:rPr>
              <a:t>ي</a:t>
            </a:r>
            <a:r>
              <a:rPr sz="1300" spc="-55" dirty="0">
                <a:latin typeface="Arial"/>
                <a:cs typeface="Arial"/>
              </a:rPr>
              <a:t>ح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.</a:t>
            </a:r>
            <a:r>
              <a:rPr sz="1300" spc="40" dirty="0">
                <a:latin typeface="Arial"/>
                <a:cs typeface="Arial"/>
              </a:rPr>
              <a:t>Ε</a:t>
            </a:r>
            <a:r>
              <a:rPr sz="1300" spc="-500" dirty="0">
                <a:latin typeface="Arial"/>
                <a:cs typeface="Arial"/>
              </a:rPr>
              <a:t>Ύتϭب</a:t>
            </a:r>
            <a:r>
              <a:rPr sz="1300" spc="-380" dirty="0">
                <a:latin typeface="Arial"/>
                <a:cs typeface="Arial"/>
              </a:rPr>
              <a:t>ϭ</a:t>
            </a:r>
            <a:r>
              <a:rPr sz="1300" spc="-140" dirty="0">
                <a:latin typeface="Arial"/>
                <a:cs typeface="Arial"/>
              </a:rPr>
              <a:t>رلا</a:t>
            </a:r>
            <a:r>
              <a:rPr sz="1300" spc="80" dirty="0">
                <a:latin typeface="Arial"/>
                <a:cs typeface="Arial"/>
              </a:rPr>
              <a:t> </a:t>
            </a:r>
            <a:r>
              <a:rPr sz="1300" spc="-335" dirty="0">
                <a:latin typeface="Arial"/>
                <a:cs typeface="Arial"/>
              </a:rPr>
              <a:t>ي</a:t>
            </a:r>
            <a:r>
              <a:rPr sz="1300" spc="-425" dirty="0">
                <a:latin typeface="Arial"/>
                <a:cs typeface="Arial"/>
              </a:rPr>
              <a:t>ف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spc="-680" dirty="0">
                <a:latin typeface="Arial"/>
                <a:cs typeface="Arial"/>
              </a:rPr>
              <a:t>Ύ</a:t>
            </a:r>
            <a:r>
              <a:rPr sz="1300" spc="-580" dirty="0">
                <a:latin typeface="Arial"/>
                <a:cs typeface="Arial"/>
              </a:rPr>
              <a:t>Ϭ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725" dirty="0">
                <a:latin typeface="Arial"/>
                <a:cs typeface="Arial"/>
              </a:rPr>
              <a:t>ΎϘ</a:t>
            </a:r>
            <a:r>
              <a:rPr sz="1300" spc="-56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265" dirty="0">
                <a:latin typeface="Arial"/>
                <a:cs typeface="Arial"/>
              </a:rPr>
              <a:t>طتϭ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dirty="0">
                <a:latin typeface="Arial"/>
                <a:cs typeface="Arial"/>
              </a:rPr>
              <a:t>ذ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80" dirty="0">
                <a:latin typeface="Arial"/>
                <a:cs typeface="Arial"/>
              </a:rPr>
              <a:t> </a:t>
            </a:r>
            <a:r>
              <a:rPr sz="1300" spc="60" dirty="0">
                <a:latin typeface="Arial"/>
                <a:cs typeface="Arial"/>
              </a:rPr>
              <a:t>Ε</a:t>
            </a:r>
            <a:r>
              <a:rPr sz="1300" spc="-635" dirty="0">
                <a:latin typeface="Arial"/>
                <a:cs typeface="Arial"/>
              </a:rPr>
              <a:t>Ύي</a:t>
            </a:r>
            <a:r>
              <a:rPr sz="1300" spc="-455" dirty="0">
                <a:latin typeface="Arial"/>
                <a:cs typeface="Arial"/>
              </a:rPr>
              <a:t>ن</a:t>
            </a:r>
            <a:r>
              <a:rPr sz="1300" spc="-675" dirty="0">
                <a:latin typeface="Arial"/>
                <a:cs typeface="Arial"/>
              </a:rPr>
              <a:t>Ϙ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8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ع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415" dirty="0">
                <a:latin typeface="Arial"/>
                <a:cs typeface="Arial"/>
              </a:rPr>
              <a:t>رΎ</a:t>
            </a:r>
            <a:r>
              <a:rPr sz="1300" spc="-390" dirty="0">
                <a:latin typeface="Arial"/>
                <a:cs typeface="Arial"/>
              </a:rPr>
              <a:t>ش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7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ث</a:t>
            </a:r>
            <a:r>
              <a:rPr sz="1300" spc="-450" dirty="0">
                <a:latin typeface="Arial"/>
                <a:cs typeface="Arial"/>
              </a:rPr>
              <a:t>Ύحب΄ب</a:t>
            </a:r>
            <a:r>
              <a:rPr sz="1300" spc="-200" dirty="0">
                <a:latin typeface="Arial"/>
                <a:cs typeface="Arial"/>
              </a:rPr>
              <a:t> </a:t>
            </a:r>
            <a:r>
              <a:rPr sz="1300" spc="-38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15" dirty="0">
                <a:latin typeface="Arial"/>
                <a:cs typeface="Arial"/>
              </a:rPr>
              <a:t>ذ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5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10" dirty="0">
                <a:latin typeface="Arial"/>
                <a:cs typeface="Arial"/>
              </a:rPr>
              <a:t>ظنأا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ϰ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spc="17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690" dirty="0">
                <a:latin typeface="Arial"/>
                <a:cs typeface="Arial"/>
              </a:rPr>
              <a:t>Ϙ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dirty="0">
                <a:latin typeface="Arial"/>
                <a:cs typeface="Arial"/>
              </a:rPr>
              <a:t>ط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spc="-270" dirty="0">
                <a:latin typeface="Arial"/>
                <a:cs typeface="Arial"/>
              </a:rPr>
              <a:t>ΕΎع</a:t>
            </a:r>
            <a:r>
              <a:rPr sz="1300" spc="-165" dirty="0">
                <a:latin typeface="Arial"/>
                <a:cs typeface="Arial"/>
              </a:rPr>
              <a:t>ϭرشمل</a:t>
            </a:r>
            <a:r>
              <a:rPr sz="1300" spc="-6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spc="-415" dirty="0">
                <a:latin typeface="Arial"/>
                <a:cs typeface="Arial"/>
              </a:rPr>
              <a:t>رΎ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85" dirty="0">
                <a:latin typeface="Arial"/>
                <a:cs typeface="Arial"/>
              </a:rPr>
              <a:t>فأا</a:t>
            </a:r>
            <a:r>
              <a:rPr sz="1300" spc="17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655" dirty="0">
                <a:latin typeface="Arial"/>
                <a:cs typeface="Arial"/>
              </a:rPr>
              <a:t>فΎض</a:t>
            </a:r>
            <a:r>
              <a:rPr sz="1300" spc="-520" dirty="0">
                <a:latin typeface="Arial"/>
                <a:cs typeface="Arial"/>
              </a:rPr>
              <a:t>ت</a:t>
            </a:r>
            <a:r>
              <a:rPr sz="1300" spc="-380" dirty="0">
                <a:latin typeface="Arial"/>
                <a:cs typeface="Arial"/>
              </a:rPr>
              <a:t>س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50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نم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ز</a:t>
            </a:r>
            <a:r>
              <a:rPr sz="1300" spc="-155" dirty="0">
                <a:latin typeface="Arial"/>
                <a:cs typeface="Arial"/>
              </a:rPr>
              <a:t>ك</a:t>
            </a:r>
            <a:r>
              <a:rPr sz="1300" spc="35" dirty="0">
                <a:latin typeface="Arial"/>
                <a:cs typeface="Arial"/>
              </a:rPr>
              <a:t>ر</a:t>
            </a:r>
            <a:r>
              <a:rPr sz="1300" spc="4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ذ</a:t>
            </a:r>
            <a:r>
              <a:rPr sz="1300" spc="215" dirty="0">
                <a:latin typeface="Arial"/>
                <a:cs typeface="Arial"/>
              </a:rPr>
              <a:t>ه</a:t>
            </a:r>
            <a:r>
              <a:rPr sz="1300" spc="155" dirty="0">
                <a:latin typeface="Arial"/>
                <a:cs typeface="Arial"/>
              </a:rPr>
              <a:t> </a:t>
            </a:r>
            <a:r>
              <a:rPr sz="1300" spc="-680" dirty="0">
                <a:latin typeface="Arial"/>
                <a:cs typeface="Arial"/>
              </a:rPr>
              <a:t>Ύ</a:t>
            </a:r>
            <a:r>
              <a:rPr sz="1300" spc="-580" dirty="0">
                <a:latin typeface="Arial"/>
                <a:cs typeface="Arial"/>
              </a:rPr>
              <a:t>Ϭ</a:t>
            </a:r>
            <a:r>
              <a:rPr sz="1300" spc="-615" dirty="0">
                <a:latin typeface="Arial"/>
                <a:cs typeface="Arial"/>
              </a:rPr>
              <a:t>ب</a:t>
            </a:r>
            <a:r>
              <a:rPr sz="1300" spc="150" dirty="0">
                <a:latin typeface="Arial"/>
                <a:cs typeface="Arial"/>
              </a:rPr>
              <a:t> </a:t>
            </a:r>
            <a:r>
              <a:rPr sz="1300" spc="-310" dirty="0">
                <a:latin typeface="Arial"/>
                <a:cs typeface="Arial"/>
              </a:rPr>
              <a:t>ϡ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690" dirty="0">
                <a:latin typeface="Arial"/>
                <a:cs typeface="Arial"/>
              </a:rPr>
              <a:t>Ϙ</a:t>
            </a:r>
            <a:r>
              <a:rPr sz="1300" spc="-515" dirty="0">
                <a:latin typeface="Arial"/>
                <a:cs typeface="Arial"/>
              </a:rPr>
              <a:t>ي</a:t>
            </a:r>
            <a:r>
              <a:rPr sz="1300" spc="165" dirty="0">
                <a:latin typeface="Arial"/>
                <a:cs typeface="Arial"/>
              </a:rPr>
              <a:t> </a:t>
            </a:r>
            <a:r>
              <a:rPr sz="1300" spc="-6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spc="-325" dirty="0">
                <a:latin typeface="Arial"/>
                <a:cs typeface="Arial"/>
              </a:rPr>
              <a:t>ϡ</a:t>
            </a:r>
            <a:r>
              <a:rPr sz="1300" spc="-680" dirty="0">
                <a:latin typeface="Arial"/>
                <a:cs typeface="Arial"/>
              </a:rPr>
              <a:t>Ύ</a:t>
            </a:r>
            <a:r>
              <a:rPr sz="1300" spc="-580" dirty="0">
                <a:latin typeface="Arial"/>
                <a:cs typeface="Arial"/>
              </a:rPr>
              <a:t>Ϭ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endParaRPr sz="1300">
              <a:latin typeface="Arial"/>
              <a:cs typeface="Arial"/>
            </a:endParaRPr>
          </a:p>
          <a:p>
            <a:pPr marL="12700" marR="5715" algn="just">
              <a:lnSpc>
                <a:spcPts val="1500"/>
              </a:lnSpc>
            </a:pPr>
            <a:r>
              <a:rPr sz="1300" spc="-5" dirty="0">
                <a:latin typeface="Arial"/>
                <a:cs typeface="Arial"/>
              </a:rPr>
              <a:t>،</a:t>
            </a:r>
            <a:r>
              <a:rPr sz="1300" spc="110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14" dirty="0">
                <a:latin typeface="Arial"/>
                <a:cs typeface="Arial"/>
              </a:rPr>
              <a:t> </a:t>
            </a:r>
            <a:r>
              <a:rPr sz="1300" spc="-320" dirty="0">
                <a:latin typeface="Arial"/>
                <a:cs typeface="Arial"/>
              </a:rPr>
              <a:t>ع</a:t>
            </a:r>
            <a:r>
              <a:rPr sz="1300" spc="-500" dirty="0">
                <a:latin typeface="Arial"/>
                <a:cs typeface="Arial"/>
              </a:rPr>
              <a:t>Ύ</a:t>
            </a:r>
            <a:r>
              <a:rPr sz="1300" spc="-484" dirty="0">
                <a:latin typeface="Arial"/>
                <a:cs typeface="Arial"/>
              </a:rPr>
              <a:t>ف</a:t>
            </a:r>
            <a:r>
              <a:rPr sz="1300" spc="-204" dirty="0">
                <a:latin typeface="Arial"/>
                <a:cs typeface="Arial"/>
              </a:rPr>
              <a:t>د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1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spc="114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ع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470" dirty="0">
                <a:latin typeface="Arial"/>
                <a:cs typeface="Arial"/>
              </a:rPr>
              <a:t>Ύص</a:t>
            </a:r>
            <a:r>
              <a:rPr sz="1300" spc="-155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14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:ل</a:t>
            </a:r>
            <a:r>
              <a:rPr sz="1300" spc="-620" dirty="0">
                <a:latin typeface="Arial"/>
                <a:cs typeface="Arial"/>
              </a:rPr>
              <a:t>ث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12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spc="11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25" dirty="0">
                <a:latin typeface="Arial"/>
                <a:cs typeface="Arial"/>
              </a:rPr>
              <a:t> </a:t>
            </a:r>
            <a:r>
              <a:rPr sz="1300" spc="-380" dirty="0">
                <a:latin typeface="Arial"/>
                <a:cs typeface="Arial"/>
              </a:rPr>
              <a:t>ΕΎس</a:t>
            </a:r>
            <a:r>
              <a:rPr sz="1300" spc="-405" dirty="0">
                <a:latin typeface="Arial"/>
                <a:cs typeface="Arial"/>
              </a:rPr>
              <a:t>س</a:t>
            </a:r>
            <a:r>
              <a:rPr sz="1300" spc="125" dirty="0">
                <a:latin typeface="Arial"/>
                <a:cs typeface="Arial"/>
              </a:rPr>
              <a:t>΅</a:t>
            </a:r>
            <a:r>
              <a:rPr sz="1300" spc="60" dirty="0">
                <a:latin typeface="Arial"/>
                <a:cs typeface="Arial"/>
              </a:rPr>
              <a:t>م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125" dirty="0">
                <a:latin typeface="Arial"/>
                <a:cs typeface="Arial"/>
              </a:rPr>
              <a:t> </a:t>
            </a:r>
            <a:r>
              <a:rPr sz="1300" spc="-270" dirty="0">
                <a:latin typeface="Arial"/>
                <a:cs typeface="Arial"/>
              </a:rPr>
              <a:t>ΕΎع</a:t>
            </a:r>
            <a:r>
              <a:rPr sz="1300" spc="-415" dirty="0">
                <a:latin typeface="Arial"/>
                <a:cs typeface="Arial"/>
              </a:rPr>
              <a:t>Ύط</a:t>
            </a:r>
            <a:r>
              <a:rPr sz="1300" spc="-420" dirty="0">
                <a:latin typeface="Arial"/>
                <a:cs typeface="Arial"/>
              </a:rPr>
              <a:t>ق</a:t>
            </a:r>
            <a:r>
              <a:rPr sz="1300" spc="120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نم</a:t>
            </a:r>
            <a:r>
              <a:rPr sz="1300" spc="12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185" dirty="0">
                <a:latin typeface="Arial"/>
                <a:cs typeface="Arial"/>
              </a:rPr>
              <a:t>ع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20" dirty="0">
                <a:latin typeface="Arial"/>
                <a:cs typeface="Arial"/>
              </a:rPr>
              <a:t> </a:t>
            </a:r>
            <a:r>
              <a:rPr sz="1300" spc="-325" dirty="0">
                <a:latin typeface="Arial"/>
                <a:cs typeface="Arial"/>
              </a:rPr>
              <a:t>ϡ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-50" dirty="0">
                <a:latin typeface="Arial"/>
                <a:cs typeface="Arial"/>
              </a:rPr>
              <a:t>خ</a:t>
            </a:r>
            <a:r>
              <a:rPr sz="1300" spc="-615" dirty="0">
                <a:latin typeface="Arial"/>
                <a:cs typeface="Arial"/>
              </a:rPr>
              <a:t>ت</a:t>
            </a:r>
            <a:r>
              <a:rPr sz="1300" spc="114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1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spc="110" dirty="0">
                <a:latin typeface="Arial"/>
                <a:cs typeface="Arial"/>
              </a:rPr>
              <a:t> </a:t>
            </a:r>
            <a:r>
              <a:rPr sz="1300" spc="-330" dirty="0">
                <a:latin typeface="Arial"/>
                <a:cs typeface="Arial"/>
              </a:rPr>
              <a:t>ΕΎتϭبϭر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8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15" dirty="0">
                <a:latin typeface="Arial"/>
                <a:cs typeface="Arial"/>
              </a:rPr>
              <a:t>ذ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50" dirty="0">
                <a:latin typeface="Arial"/>
                <a:cs typeface="Arial"/>
              </a:rPr>
              <a:t> </a:t>
            </a:r>
            <a:r>
              <a:rPr sz="1300" spc="-405" dirty="0">
                <a:latin typeface="Arial"/>
                <a:cs typeface="Arial"/>
              </a:rPr>
              <a:t>ΕΎتϭب</a:t>
            </a:r>
            <a:r>
              <a:rPr sz="1300" spc="-310" dirty="0">
                <a:latin typeface="Arial"/>
                <a:cs typeface="Arial"/>
              </a:rPr>
              <a:t>ϭ</a:t>
            </a:r>
            <a:r>
              <a:rPr sz="1300" spc="-140" dirty="0">
                <a:latin typeface="Arial"/>
                <a:cs typeface="Arial"/>
              </a:rPr>
              <a:t>رلا</a:t>
            </a:r>
            <a:r>
              <a:rPr sz="1300" spc="135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ع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415" dirty="0">
                <a:latin typeface="Arial"/>
                <a:cs typeface="Arial"/>
              </a:rPr>
              <a:t>رΎ</a:t>
            </a:r>
            <a:r>
              <a:rPr sz="1300" spc="-390" dirty="0">
                <a:latin typeface="Arial"/>
                <a:cs typeface="Arial"/>
              </a:rPr>
              <a:t>ش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150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ϰ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spc="14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620" dirty="0">
                <a:latin typeface="Arial"/>
                <a:cs typeface="Arial"/>
              </a:rPr>
              <a:t>ث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215" dirty="0">
                <a:latin typeface="Arial"/>
                <a:cs typeface="Arial"/>
              </a:rPr>
              <a:t>أا</a:t>
            </a:r>
            <a:r>
              <a:rPr sz="1300" spc="140" dirty="0">
                <a:latin typeface="Arial"/>
                <a:cs typeface="Arial"/>
              </a:rPr>
              <a:t> </a:t>
            </a:r>
            <a:r>
              <a:rPr sz="1300" spc="40" dirty="0">
                <a:latin typeface="Arial"/>
                <a:cs typeface="Arial"/>
              </a:rPr>
              <a:t>ن</a:t>
            </a:r>
            <a:r>
              <a:rPr sz="1300" spc="30" dirty="0">
                <a:latin typeface="Arial"/>
                <a:cs typeface="Arial"/>
              </a:rPr>
              <a:t>م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160" dirty="0">
                <a:latin typeface="Arial"/>
                <a:cs typeface="Arial"/>
              </a:rPr>
              <a:t> </a:t>
            </a:r>
            <a:r>
              <a:rPr sz="1300" spc="-250" dirty="0">
                <a:latin typeface="Arial"/>
                <a:cs typeface="Arial"/>
              </a:rPr>
              <a:t>.ري</a:t>
            </a:r>
            <a:r>
              <a:rPr sz="1300" spc="-390" dirty="0">
                <a:latin typeface="Arial"/>
                <a:cs typeface="Arial"/>
              </a:rPr>
              <a:t>ث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40" dirty="0">
                <a:latin typeface="Arial"/>
                <a:cs typeface="Arial"/>
              </a:rPr>
              <a:t> </a:t>
            </a:r>
            <a:r>
              <a:rPr sz="1300" spc="-459" dirty="0">
                <a:latin typeface="Arial"/>
                <a:cs typeface="Arial"/>
              </a:rPr>
              <a:t>Ύ</a:t>
            </a:r>
            <a:r>
              <a:rPr sz="1300" spc="-150" dirty="0">
                <a:latin typeface="Arial"/>
                <a:cs typeface="Arial"/>
              </a:rPr>
              <a:t>ه</a:t>
            </a:r>
            <a:r>
              <a:rPr sz="1300" spc="-185" dirty="0">
                <a:latin typeface="Arial"/>
                <a:cs typeface="Arial"/>
              </a:rPr>
              <a:t>ريغϭ</a:t>
            </a:r>
            <a:r>
              <a:rPr sz="1300" spc="14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spc="135" dirty="0">
                <a:latin typeface="Arial"/>
                <a:cs typeface="Arial"/>
              </a:rPr>
              <a:t> </a:t>
            </a:r>
            <a:r>
              <a:rPr sz="1300" spc="-360" dirty="0">
                <a:latin typeface="Arial"/>
                <a:cs typeface="Arial"/>
              </a:rPr>
              <a:t>ΕΎ</a:t>
            </a:r>
            <a:r>
              <a:rPr sz="1300" spc="-250" dirty="0">
                <a:latin typeface="Arial"/>
                <a:cs typeface="Arial"/>
              </a:rPr>
              <a:t>ع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65" dirty="0">
                <a:latin typeface="Arial"/>
                <a:cs typeface="Arial"/>
              </a:rPr>
              <a:t>Ύج</a:t>
            </a:r>
            <a:r>
              <a:rPr sz="1300" spc="-325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15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سرا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15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،</a:t>
            </a:r>
            <a:r>
              <a:rPr sz="1300" spc="135" dirty="0">
                <a:latin typeface="Arial"/>
                <a:cs typeface="Arial"/>
              </a:rPr>
              <a:t> </a:t>
            </a:r>
            <a:r>
              <a:rPr sz="1300" spc="-325" dirty="0">
                <a:latin typeface="Arial"/>
                <a:cs typeface="Arial"/>
              </a:rPr>
              <a:t>ϡ</a:t>
            </a:r>
            <a:r>
              <a:rPr sz="1300" spc="-625" dirty="0">
                <a:latin typeface="Arial"/>
                <a:cs typeface="Arial"/>
              </a:rPr>
              <a:t>Ύ</a:t>
            </a:r>
            <a:r>
              <a:rPr sz="1300" spc="-395" dirty="0">
                <a:latin typeface="Arial"/>
                <a:cs typeface="Arial"/>
              </a:rPr>
              <a:t>ع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35" dirty="0">
                <a:latin typeface="Arial"/>
                <a:cs typeface="Arial"/>
              </a:rPr>
              <a:t> </a:t>
            </a:r>
            <a:r>
              <a:rPr sz="1300" spc="40" dirty="0">
                <a:latin typeface="Arial"/>
                <a:cs typeface="Arial"/>
              </a:rPr>
              <a:t>ن</a:t>
            </a:r>
            <a:r>
              <a:rPr sz="1300" spc="30" dirty="0">
                <a:latin typeface="Arial"/>
                <a:cs typeface="Arial"/>
              </a:rPr>
              <a:t>م</a:t>
            </a:r>
            <a:r>
              <a:rPr sz="1300" spc="85" dirty="0">
                <a:latin typeface="Arial"/>
                <a:cs typeface="Arial"/>
              </a:rPr>
              <a:t>أاϭ</a:t>
            </a:r>
            <a:endParaRPr sz="1300">
              <a:latin typeface="Arial"/>
              <a:cs typeface="Arial"/>
            </a:endParaRPr>
          </a:p>
          <a:p>
            <a:pPr marL="3013075" algn="ctr">
              <a:lnSpc>
                <a:spcPts val="1460"/>
              </a:lnSpc>
            </a:pPr>
            <a:r>
              <a:rPr sz="1300" spc="0" dirty="0">
                <a:latin typeface="Arial"/>
                <a:cs typeface="Arial"/>
              </a:rPr>
              <a:t>:</a:t>
            </a:r>
            <a:r>
              <a:rPr sz="1300" spc="-459" dirty="0">
                <a:latin typeface="Arial"/>
                <a:cs typeface="Arial"/>
              </a:rPr>
              <a:t>Ύ</a:t>
            </a:r>
            <a:r>
              <a:rPr sz="1300" spc="-150" dirty="0">
                <a:latin typeface="Arial"/>
                <a:cs typeface="Arial"/>
              </a:rPr>
              <a:t>ه</a:t>
            </a:r>
            <a:r>
              <a:rPr sz="1300" spc="-180" dirty="0">
                <a:latin typeface="Arial"/>
                <a:cs typeface="Arial"/>
              </a:rPr>
              <a:t>ريϭط</a:t>
            </a:r>
            <a:r>
              <a:rPr sz="1300" spc="-615" dirty="0">
                <a:latin typeface="Arial"/>
                <a:cs typeface="Arial"/>
              </a:rPr>
              <a:t>ت</a:t>
            </a:r>
            <a:r>
              <a:rPr sz="1300" spc="-5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ϰ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125" dirty="0">
                <a:latin typeface="Arial"/>
                <a:cs typeface="Arial"/>
              </a:rPr>
              <a:t>فر</a:t>
            </a:r>
            <a:r>
              <a:rPr sz="1300" spc="-165" dirty="0">
                <a:latin typeface="Arial"/>
                <a:cs typeface="Arial"/>
              </a:rPr>
              <a:t>ش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ز</a:t>
            </a:r>
            <a:r>
              <a:rPr sz="1300" spc="-155" dirty="0">
                <a:latin typeface="Arial"/>
                <a:cs typeface="Arial"/>
              </a:rPr>
              <a:t>ك</a:t>
            </a:r>
            <a:r>
              <a:rPr sz="1300" spc="35" dirty="0">
                <a:latin typeface="Arial"/>
                <a:cs typeface="Arial"/>
              </a:rPr>
              <a:t>ر</a:t>
            </a:r>
            <a:r>
              <a:rPr sz="1300" spc="3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 </a:t>
            </a:r>
            <a:r>
              <a:rPr sz="1300" spc="-680" dirty="0">
                <a:latin typeface="Arial"/>
                <a:cs typeface="Arial"/>
              </a:rPr>
              <a:t>Ύ</a:t>
            </a:r>
            <a:r>
              <a:rPr sz="1300" spc="-580" dirty="0">
                <a:latin typeface="Arial"/>
                <a:cs typeface="Arial"/>
              </a:rPr>
              <a:t>Ϭ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185" dirty="0">
                <a:latin typeface="Arial"/>
                <a:cs typeface="Arial"/>
              </a:rPr>
              <a:t>عدي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30" y="922244"/>
            <a:ext cx="5386705" cy="2008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72179" marR="5080" indent="421640" algn="r">
              <a:lnSpc>
                <a:spcPct val="96200"/>
              </a:lnSpc>
              <a:tabLst>
                <a:tab pos="4973955" algn="l"/>
                <a:tab pos="5315585" algn="l"/>
              </a:tabLst>
            </a:pPr>
            <a:r>
              <a:rPr sz="1300" b="1" u="heavy" spc="-185" dirty="0">
                <a:solidFill>
                  <a:srgbClr val="212121"/>
                </a:solidFill>
                <a:latin typeface="Arial"/>
                <a:cs typeface="Arial"/>
              </a:rPr>
              <a:t>ϕ</a:t>
            </a:r>
            <a:r>
              <a:rPr sz="1300" b="1" u="heavy" spc="-370" dirty="0">
                <a:solidFill>
                  <a:srgbClr val="212121"/>
                </a:solidFill>
                <a:latin typeface="Arial"/>
                <a:cs typeface="Arial"/>
              </a:rPr>
              <a:t>ئ</a:t>
            </a:r>
            <a:r>
              <a:rPr sz="1300" b="1" u="heavy" spc="-13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300" b="1" u="heavy" spc="-35" dirty="0">
                <a:solidFill>
                  <a:srgbClr val="212121"/>
                </a:solidFill>
                <a:latin typeface="Arial"/>
                <a:cs typeface="Arial"/>
              </a:rPr>
              <a:t>ر</a:t>
            </a:r>
            <a:r>
              <a:rPr sz="1300" b="1" u="heavy" spc="-40" dirty="0">
                <a:solidFill>
                  <a:srgbClr val="212121"/>
                </a:solidFill>
                <a:latin typeface="Arial"/>
                <a:cs typeface="Arial"/>
              </a:rPr>
              <a:t>ح</a:t>
            </a:r>
            <a:r>
              <a:rPr sz="1300" b="1" u="heavy" spc="-145" dirty="0">
                <a:solidFill>
                  <a:srgbClr val="212121"/>
                </a:solidFill>
                <a:latin typeface="Arial"/>
                <a:cs typeface="Arial"/>
              </a:rPr>
              <a:t>لا</a:t>
            </a:r>
            <a:r>
              <a:rPr sz="1300" b="1" u="heavy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b="1" u="heavy" spc="-265" dirty="0">
                <a:solidFill>
                  <a:srgbClr val="212121"/>
                </a:solidFill>
                <a:latin typeface="Arial"/>
                <a:cs typeface="Arial"/>
              </a:rPr>
              <a:t>Δ</a:t>
            </a:r>
            <a:r>
              <a:rPr sz="1300" b="1" u="heavy" spc="-204" dirty="0">
                <a:solidFill>
                  <a:srgbClr val="212121"/>
                </a:solidFill>
                <a:latin typeface="Arial"/>
                <a:cs typeface="Arial"/>
              </a:rPr>
              <a:t>ح</a:t>
            </a:r>
            <a:r>
              <a:rPr sz="1300" b="1" u="heavy" spc="-190" dirty="0">
                <a:solidFill>
                  <a:srgbClr val="212121"/>
                </a:solidFill>
                <a:latin typeface="Arial"/>
                <a:cs typeface="Arial"/>
              </a:rPr>
              <a:t>فاكم</a:t>
            </a:r>
            <a:r>
              <a:rPr sz="1300" b="1" u="heavy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b="1" u="heavy" spc="-114" dirty="0">
                <a:solidFill>
                  <a:srgbClr val="212121"/>
                </a:solidFill>
                <a:latin typeface="Arial"/>
                <a:cs typeface="Arial"/>
              </a:rPr>
              <a:t>Εوبور</a:t>
            </a:r>
            <a:r>
              <a:rPr sz="1300" b="1" dirty="0">
                <a:solidFill>
                  <a:srgbClr val="212121"/>
                </a:solidFill>
                <a:latin typeface="Arial"/>
                <a:cs typeface="Arial"/>
              </a:rPr>
              <a:t>	</a:t>
            </a:r>
            <a:r>
              <a:rPr sz="1000" spc="-5" dirty="0">
                <a:solidFill>
                  <a:srgbClr val="212121"/>
                </a:solidFill>
                <a:latin typeface="Symbol"/>
                <a:cs typeface="Symbol"/>
              </a:rPr>
              <a:t></a:t>
            </a:r>
            <a:r>
              <a:rPr sz="1000" spc="-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300" b="1" u="heavy" spc="-25" dirty="0">
                <a:solidFill>
                  <a:srgbClr val="212121"/>
                </a:solidFill>
                <a:latin typeface="Arial"/>
                <a:cs typeface="Arial"/>
              </a:rPr>
              <a:t>Ε</a:t>
            </a:r>
            <a:r>
              <a:rPr sz="1300" b="1" u="heavy" spc="-1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300" b="1" u="heavy" dirty="0">
                <a:solidFill>
                  <a:srgbClr val="212121"/>
                </a:solidFill>
                <a:latin typeface="Arial"/>
                <a:cs typeface="Arial"/>
              </a:rPr>
              <a:t>ر</a:t>
            </a:r>
            <a:r>
              <a:rPr sz="1300" b="1" u="heavy" spc="-70" dirty="0">
                <a:solidFill>
                  <a:srgbClr val="212121"/>
                </a:solidFill>
                <a:latin typeface="Arial"/>
                <a:cs typeface="Arial"/>
              </a:rPr>
              <a:t>ج</a:t>
            </a:r>
            <a:r>
              <a:rPr sz="1300" b="1" u="heavy" spc="-350" dirty="0">
                <a:solidFill>
                  <a:srgbClr val="212121"/>
                </a:solidFill>
                <a:latin typeface="Arial"/>
                <a:cs typeface="Arial"/>
              </a:rPr>
              <a:t>ϔتم</a:t>
            </a:r>
            <a:r>
              <a:rPr sz="1300" b="1" u="heavy" spc="-270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300" b="1" u="heavy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300" b="1" u="heavy" spc="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b="1" u="heavy" spc="-195" dirty="0">
                <a:solidFill>
                  <a:srgbClr val="212121"/>
                </a:solidFill>
                <a:latin typeface="Arial"/>
                <a:cs typeface="Arial"/>
              </a:rPr>
              <a:t>فش</a:t>
            </a:r>
            <a:r>
              <a:rPr sz="1300" b="1" u="heavy" spc="-110" dirty="0">
                <a:solidFill>
                  <a:srgbClr val="212121"/>
                </a:solidFill>
                <a:latin typeface="Arial"/>
                <a:cs typeface="Arial"/>
              </a:rPr>
              <a:t>اك</a:t>
            </a:r>
            <a:r>
              <a:rPr sz="1300" b="1" u="heavy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b="1" u="heavy" spc="-114" dirty="0">
                <a:solidFill>
                  <a:srgbClr val="212121"/>
                </a:solidFill>
                <a:latin typeface="Arial"/>
                <a:cs typeface="Arial"/>
              </a:rPr>
              <a:t>Εوبور</a:t>
            </a:r>
            <a:r>
              <a:rPr sz="1300" b="1" dirty="0">
                <a:solidFill>
                  <a:srgbClr val="212121"/>
                </a:solidFill>
                <a:latin typeface="Arial"/>
                <a:cs typeface="Arial"/>
              </a:rPr>
              <a:t>	</a:t>
            </a:r>
            <a:r>
              <a:rPr sz="1000" spc="-5" dirty="0">
                <a:solidFill>
                  <a:srgbClr val="212121"/>
                </a:solidFill>
                <a:latin typeface="Symbol"/>
                <a:cs typeface="Symbol"/>
              </a:rPr>
              <a:t></a:t>
            </a:r>
            <a:r>
              <a:rPr sz="1000" spc="-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300" b="1" u="heavy" spc="-409" dirty="0">
                <a:solidFill>
                  <a:srgbClr val="212121"/>
                </a:solidFill>
                <a:latin typeface="Arial"/>
                <a:cs typeface="Arial"/>
              </a:rPr>
              <a:t>Δي</a:t>
            </a:r>
            <a:r>
              <a:rPr sz="1300" b="1" u="heavy" spc="-315" dirty="0">
                <a:solidFill>
                  <a:srgbClr val="212121"/>
                </a:solidFill>
                <a:latin typeface="Arial"/>
                <a:cs typeface="Arial"/>
              </a:rPr>
              <a:t>ع</a:t>
            </a:r>
            <a:r>
              <a:rPr sz="1300" b="1" u="heavy" spc="-350" dirty="0">
                <a:solidFill>
                  <a:srgbClr val="212121"/>
                </a:solidFill>
                <a:latin typeface="Arial"/>
                <a:cs typeface="Arial"/>
              </a:rPr>
              <a:t>ن</a:t>
            </a:r>
            <a:r>
              <a:rPr sz="1300" b="1" u="heavy" spc="-235" dirty="0">
                <a:solidFill>
                  <a:srgbClr val="212121"/>
                </a:solidFill>
                <a:latin typeface="Arial"/>
                <a:cs typeface="Arial"/>
              </a:rPr>
              <a:t>صم</a:t>
            </a:r>
            <a:r>
              <a:rPr sz="1300" b="1" u="heavy" spc="-155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300" b="1" u="heavy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300" b="1" u="heavy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b="1" u="heavy" spc="5" dirty="0">
                <a:solidFill>
                  <a:srgbClr val="212121"/>
                </a:solidFill>
                <a:latin typeface="Arial"/>
                <a:cs typeface="Arial"/>
              </a:rPr>
              <a:t>جا</a:t>
            </a:r>
            <a:r>
              <a:rPr sz="1300" b="1" u="heavy" spc="-465" dirty="0">
                <a:solidFill>
                  <a:srgbClr val="212121"/>
                </a:solidFill>
                <a:latin typeface="Arial"/>
                <a:cs typeface="Arial"/>
              </a:rPr>
              <a:t>ت</a:t>
            </a:r>
            <a:r>
              <a:rPr sz="1300" b="1" u="heavy" spc="-400" dirty="0">
                <a:solidFill>
                  <a:srgbClr val="212121"/>
                </a:solidFill>
                <a:latin typeface="Arial"/>
                <a:cs typeface="Arial"/>
              </a:rPr>
              <a:t>ن</a:t>
            </a:r>
            <a:r>
              <a:rPr sz="1300" b="1" u="heavy" spc="350" dirty="0">
                <a:solidFill>
                  <a:srgbClr val="212121"/>
                </a:solidFill>
                <a:latin typeface="Arial"/>
                <a:cs typeface="Arial"/>
              </a:rPr>
              <a:t>إ</a:t>
            </a:r>
            <a:r>
              <a:rPr sz="1300" b="1" u="heavy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300" b="1" u="heavy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b="1" u="heavy" spc="-5" dirty="0">
                <a:solidFill>
                  <a:srgbClr val="212121"/>
                </a:solidFill>
                <a:latin typeface="Arial"/>
                <a:cs typeface="Arial"/>
              </a:rPr>
              <a:t>ط</a:t>
            </a:r>
            <a:r>
              <a:rPr sz="1300" b="1" u="heavy" spc="-10" dirty="0">
                <a:solidFill>
                  <a:srgbClr val="212121"/>
                </a:solidFill>
                <a:latin typeface="Arial"/>
                <a:cs typeface="Arial"/>
              </a:rPr>
              <a:t>و</a:t>
            </a:r>
            <a:r>
              <a:rPr sz="1300" b="1" u="heavy" spc="-5" dirty="0">
                <a:solidFill>
                  <a:srgbClr val="212121"/>
                </a:solidFill>
                <a:latin typeface="Arial"/>
                <a:cs typeface="Arial"/>
              </a:rPr>
              <a:t>ط</a:t>
            </a:r>
            <a:r>
              <a:rPr sz="1300" b="1" u="heavy" spc="-75" dirty="0">
                <a:solidFill>
                  <a:srgbClr val="212121"/>
                </a:solidFill>
                <a:latin typeface="Arial"/>
                <a:cs typeface="Arial"/>
              </a:rPr>
              <a:t>خ</a:t>
            </a:r>
            <a:r>
              <a:rPr sz="1300" b="1" u="heavy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b="1" u="heavy" spc="-114" dirty="0">
                <a:solidFill>
                  <a:srgbClr val="212121"/>
                </a:solidFill>
                <a:latin typeface="Arial"/>
                <a:cs typeface="Arial"/>
              </a:rPr>
              <a:t>Εوبور</a:t>
            </a:r>
            <a:r>
              <a:rPr sz="1300" b="1" dirty="0">
                <a:solidFill>
                  <a:srgbClr val="212121"/>
                </a:solidFill>
                <a:latin typeface="Arial"/>
                <a:cs typeface="Arial"/>
              </a:rPr>
              <a:t>	</a:t>
            </a:r>
            <a:r>
              <a:rPr sz="1000" spc="-5" dirty="0">
                <a:solidFill>
                  <a:srgbClr val="212121"/>
                </a:solidFill>
                <a:latin typeface="Symbol"/>
                <a:cs typeface="Symbol"/>
              </a:rPr>
              <a:t></a:t>
            </a:r>
            <a:endParaRPr sz="1000">
              <a:latin typeface="Symbol"/>
              <a:cs typeface="Symbol"/>
            </a:endParaRPr>
          </a:p>
          <a:p>
            <a:pPr marL="12700" indent="2810510">
              <a:lnSpc>
                <a:spcPts val="1500"/>
              </a:lnSpc>
              <a:tabLst>
                <a:tab pos="5315585" algn="l"/>
              </a:tabLst>
            </a:pPr>
            <a:r>
              <a:rPr sz="1300" b="1" u="heavy" spc="-395" dirty="0">
                <a:solidFill>
                  <a:srgbClr val="212121"/>
                </a:solidFill>
                <a:latin typeface="Arial"/>
                <a:cs typeface="Arial"/>
              </a:rPr>
              <a:t>Δي</a:t>
            </a:r>
            <a:r>
              <a:rPr sz="1300" b="1" u="heavy" spc="-330" dirty="0">
                <a:solidFill>
                  <a:srgbClr val="212121"/>
                </a:solidFill>
                <a:latin typeface="Arial"/>
                <a:cs typeface="Arial"/>
              </a:rPr>
              <a:t>ك</a:t>
            </a:r>
            <a:r>
              <a:rPr sz="1300" b="1" u="heavy" spc="-100" dirty="0">
                <a:solidFill>
                  <a:srgbClr val="212121"/>
                </a:solidFill>
                <a:latin typeface="Arial"/>
                <a:cs typeface="Arial"/>
              </a:rPr>
              <a:t>ذلا</a:t>
            </a:r>
            <a:r>
              <a:rPr sz="1300" b="1" u="heavy" spc="-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b="1" u="heavy" spc="-170" dirty="0">
                <a:solidFill>
                  <a:srgbClr val="212121"/>
                </a:solidFill>
                <a:latin typeface="Arial"/>
                <a:cs typeface="Arial"/>
              </a:rPr>
              <a:t>Δم</a:t>
            </a:r>
            <a:r>
              <a:rPr sz="1300" b="1" u="heavy" spc="-5" dirty="0">
                <a:solidFill>
                  <a:srgbClr val="212121"/>
                </a:solidFill>
                <a:latin typeface="Arial"/>
                <a:cs typeface="Arial"/>
              </a:rPr>
              <a:t>ظ</a:t>
            </a:r>
            <a:r>
              <a:rPr sz="1300" b="1" u="heavy" spc="-75" dirty="0">
                <a:solidFill>
                  <a:srgbClr val="212121"/>
                </a:solidFill>
                <a:latin typeface="Arial"/>
                <a:cs typeface="Arial"/>
              </a:rPr>
              <a:t>نأل</a:t>
            </a:r>
            <a:r>
              <a:rPr sz="1300" b="1" u="heavy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b="1" u="heavy" spc="-395" dirty="0">
                <a:solidFill>
                  <a:srgbClr val="212121"/>
                </a:solidFill>
                <a:latin typeface="Arial"/>
                <a:cs typeface="Arial"/>
              </a:rPr>
              <a:t>Δ</a:t>
            </a:r>
            <a:r>
              <a:rPr sz="1300" b="1" u="heavy" spc="-450" dirty="0">
                <a:solidFill>
                  <a:srgbClr val="212121"/>
                </a:solidFill>
                <a:latin typeface="Arial"/>
                <a:cs typeface="Arial"/>
              </a:rPr>
              <a:t>يق</a:t>
            </a:r>
            <a:r>
              <a:rPr sz="1300" b="1" u="heavy" spc="-475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300" b="1" u="heavy" spc="-495" dirty="0">
                <a:solidFill>
                  <a:srgbClr val="212121"/>
                </a:solidFill>
                <a:latin typeface="Arial"/>
                <a:cs typeface="Arial"/>
              </a:rPr>
              <a:t>ب</a:t>
            </a:r>
            <a:r>
              <a:rPr sz="1300" b="1" u="heavy" spc="-5" dirty="0">
                <a:solidFill>
                  <a:srgbClr val="212121"/>
                </a:solidFill>
                <a:latin typeface="Arial"/>
                <a:cs typeface="Arial"/>
              </a:rPr>
              <a:t>ط</a:t>
            </a:r>
            <a:r>
              <a:rPr sz="1300" b="1" u="heavy" spc="-465" dirty="0">
                <a:solidFill>
                  <a:srgbClr val="212121"/>
                </a:solidFill>
                <a:latin typeface="Arial"/>
                <a:cs typeface="Arial"/>
              </a:rPr>
              <a:t>ت</a:t>
            </a:r>
            <a:r>
              <a:rPr sz="1300" b="1" u="heavy" spc="-335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300" b="1" u="heavy" spc="-5" dirty="0">
                <a:solidFill>
                  <a:srgbClr val="212121"/>
                </a:solidFill>
                <a:latin typeface="Arial"/>
                <a:cs typeface="Arial"/>
              </a:rPr>
              <a:t>ا</a:t>
            </a:r>
            <a:r>
              <a:rPr sz="1300" b="1" u="heavy" spc="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300" b="1" u="heavy" spc="-330" dirty="0">
                <a:solidFill>
                  <a:srgbClr val="212121"/>
                </a:solidFill>
                <a:latin typeface="Arial"/>
                <a:cs typeface="Arial"/>
              </a:rPr>
              <a:t>Δي</a:t>
            </a:r>
            <a:r>
              <a:rPr sz="1300" b="1" u="heavy" spc="-165" dirty="0">
                <a:solidFill>
                  <a:srgbClr val="212121"/>
                </a:solidFill>
                <a:latin typeface="Arial"/>
                <a:cs typeface="Arial"/>
              </a:rPr>
              <a:t>م</a:t>
            </a:r>
            <a:r>
              <a:rPr sz="1300" b="1" u="heavy" spc="-465" dirty="0">
                <a:solidFill>
                  <a:srgbClr val="212121"/>
                </a:solidFill>
                <a:latin typeface="Arial"/>
                <a:cs typeface="Arial"/>
              </a:rPr>
              <a:t>ي</a:t>
            </a:r>
            <a:r>
              <a:rPr sz="1300" b="1" u="heavy" spc="-335" dirty="0">
                <a:solidFill>
                  <a:srgbClr val="212121"/>
                </a:solidFill>
                <a:latin typeface="Arial"/>
                <a:cs typeface="Arial"/>
              </a:rPr>
              <a:t>ل</a:t>
            </a:r>
            <a:r>
              <a:rPr sz="1300" b="1" u="heavy" spc="-340" dirty="0">
                <a:solidFill>
                  <a:srgbClr val="212121"/>
                </a:solidFill>
                <a:latin typeface="Arial"/>
                <a:cs typeface="Arial"/>
              </a:rPr>
              <a:t>ع</a:t>
            </a:r>
            <a:r>
              <a:rPr sz="1300" b="1" u="heavy" spc="-400" dirty="0">
                <a:solidFill>
                  <a:srgbClr val="212121"/>
                </a:solidFill>
                <a:latin typeface="Arial"/>
                <a:cs typeface="Arial"/>
              </a:rPr>
              <a:t>ت</a:t>
            </a:r>
            <a:r>
              <a:rPr sz="1300" b="1" u="heavy" spc="-145" dirty="0">
                <a:solidFill>
                  <a:srgbClr val="212121"/>
                </a:solidFill>
                <a:latin typeface="Arial"/>
                <a:cs typeface="Arial"/>
              </a:rPr>
              <a:t>لا</a:t>
            </a:r>
            <a:r>
              <a:rPr sz="1300" b="1" u="heavy" spc="-10" dirty="0">
                <a:solidFill>
                  <a:srgbClr val="212121"/>
                </a:solidFill>
                <a:latin typeface="Arial"/>
                <a:cs typeface="Arial"/>
              </a:rPr>
              <a:t> Εا</a:t>
            </a:r>
            <a:r>
              <a:rPr sz="1300" b="1" u="heavy" spc="-495" dirty="0">
                <a:solidFill>
                  <a:srgbClr val="212121"/>
                </a:solidFill>
                <a:latin typeface="Arial"/>
                <a:cs typeface="Arial"/>
              </a:rPr>
              <a:t>ت</a:t>
            </a:r>
            <a:r>
              <a:rPr sz="1300" b="1" u="heavy" spc="-135" dirty="0">
                <a:solidFill>
                  <a:srgbClr val="212121"/>
                </a:solidFill>
                <a:latin typeface="Arial"/>
                <a:cs typeface="Arial"/>
              </a:rPr>
              <a:t>وبو</a:t>
            </a:r>
            <a:r>
              <a:rPr sz="1300" b="1" u="heavy" spc="-110" dirty="0">
                <a:solidFill>
                  <a:srgbClr val="212121"/>
                </a:solidFill>
                <a:latin typeface="Arial"/>
                <a:cs typeface="Arial"/>
              </a:rPr>
              <a:t>ر</a:t>
            </a:r>
            <a:r>
              <a:rPr sz="1300" b="1" u="heavy" spc="-145" dirty="0">
                <a:solidFill>
                  <a:srgbClr val="212121"/>
                </a:solidFill>
                <a:latin typeface="Arial"/>
                <a:cs typeface="Arial"/>
              </a:rPr>
              <a:t>لا</a:t>
            </a:r>
            <a:r>
              <a:rPr sz="1300" b="1" dirty="0">
                <a:solidFill>
                  <a:srgbClr val="212121"/>
                </a:solidFill>
                <a:latin typeface="Arial"/>
                <a:cs typeface="Arial"/>
              </a:rPr>
              <a:t>	</a:t>
            </a:r>
            <a:r>
              <a:rPr sz="1000" spc="-5" dirty="0">
                <a:solidFill>
                  <a:srgbClr val="212121"/>
                </a:solidFill>
                <a:latin typeface="Symbol"/>
                <a:cs typeface="Symbol"/>
              </a:rPr>
              <a:t></a:t>
            </a:r>
            <a:endParaRPr sz="1000">
              <a:latin typeface="Symbol"/>
              <a:cs typeface="Symbol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ts val="1530"/>
              </a:lnSpc>
              <a:spcBef>
                <a:spcPts val="760"/>
              </a:spcBef>
            </a:pP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415" dirty="0">
                <a:latin typeface="Arial"/>
                <a:cs typeface="Arial"/>
              </a:rPr>
              <a:t>رΎ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15" dirty="0">
                <a:latin typeface="Arial"/>
                <a:cs typeface="Arial"/>
              </a:rPr>
              <a:t>ذ</a:t>
            </a:r>
            <a:r>
              <a:rPr sz="1300" spc="-61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05" dirty="0">
                <a:latin typeface="Arial"/>
                <a:cs typeface="Arial"/>
              </a:rPr>
              <a:t> </a:t>
            </a:r>
            <a:r>
              <a:rPr sz="1300" spc="-815" dirty="0">
                <a:latin typeface="Arial"/>
                <a:cs typeface="Arial"/>
              </a:rPr>
              <a:t>Ύ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440" dirty="0">
                <a:latin typeface="Arial"/>
                <a:cs typeface="Arial"/>
              </a:rPr>
              <a:t>Ϭ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90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نم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100" dirty="0">
                <a:latin typeface="Arial"/>
                <a:cs typeface="Arial"/>
              </a:rPr>
              <a:t>عϭ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10" dirty="0">
                <a:latin typeface="Arial"/>
                <a:cs typeface="Arial"/>
              </a:rPr>
              <a:t>جم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ع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80" dirty="0">
                <a:latin typeface="Arial"/>
                <a:cs typeface="Arial"/>
              </a:rPr>
              <a:t>ز</a:t>
            </a:r>
            <a:r>
              <a:rPr sz="1300" spc="-75" dirty="0">
                <a:latin typeface="Arial"/>
                <a:cs typeface="Arial"/>
              </a:rPr>
              <a:t>ϭ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615" dirty="0">
                <a:latin typeface="Arial"/>
                <a:cs typeface="Arial"/>
              </a:rPr>
              <a:t>ب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05" dirty="0">
                <a:latin typeface="Arial"/>
                <a:cs typeface="Arial"/>
              </a:rPr>
              <a:t> </a:t>
            </a:r>
            <a:r>
              <a:rPr sz="1300" spc="-335" dirty="0">
                <a:latin typeface="Arial"/>
                <a:cs typeface="Arial"/>
              </a:rPr>
              <a:t>ي</a:t>
            </a:r>
            <a:r>
              <a:rPr sz="1300" spc="-425" dirty="0">
                <a:latin typeface="Arial"/>
                <a:cs typeface="Arial"/>
              </a:rPr>
              <a:t>ف</a:t>
            </a:r>
            <a:r>
              <a:rPr sz="1300" spc="95" dirty="0">
                <a:latin typeface="Arial"/>
                <a:cs typeface="Arial"/>
              </a:rPr>
              <a:t> </a:t>
            </a:r>
            <a:r>
              <a:rPr sz="1300" spc="0" dirty="0">
                <a:latin typeface="Arial"/>
                <a:cs typeface="Arial"/>
              </a:rPr>
              <a:t>ء</a:t>
            </a:r>
            <a:r>
              <a:rPr sz="1300" spc="-665" dirty="0">
                <a:latin typeface="Arial"/>
                <a:cs typeface="Arial"/>
              </a:rPr>
              <a:t>Ύض</a:t>
            </a:r>
            <a:r>
              <a:rPr sz="1300" spc="-535" dirty="0">
                <a:latin typeface="Arial"/>
                <a:cs typeface="Arial"/>
              </a:rPr>
              <a:t>ϔ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105" dirty="0">
                <a:latin typeface="Arial"/>
                <a:cs typeface="Arial"/>
              </a:rPr>
              <a:t> </a:t>
            </a:r>
            <a:r>
              <a:rPr sz="1300" spc="-370" dirty="0">
                <a:latin typeface="Arial"/>
                <a:cs typeface="Arial"/>
              </a:rPr>
              <a:t>ثΎح</a:t>
            </a:r>
            <a:r>
              <a:rPr sz="1300" spc="-380" dirty="0">
                <a:latin typeface="Arial"/>
                <a:cs typeface="Arial"/>
              </a:rPr>
              <a:t>ب</a:t>
            </a:r>
            <a:r>
              <a:rPr sz="1300" spc="-5" dirty="0">
                <a:latin typeface="Arial"/>
                <a:cs typeface="Arial"/>
              </a:rPr>
              <a:t>أ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ز</a:t>
            </a:r>
            <a:r>
              <a:rPr sz="1300" spc="-155" dirty="0">
                <a:latin typeface="Arial"/>
                <a:cs typeface="Arial"/>
              </a:rPr>
              <a:t>ك</a:t>
            </a:r>
            <a:r>
              <a:rPr sz="1300" spc="30" dirty="0">
                <a:latin typeface="Arial"/>
                <a:cs typeface="Arial"/>
              </a:rPr>
              <a:t>رم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310" dirty="0">
                <a:latin typeface="Arial"/>
                <a:cs typeface="Arial"/>
              </a:rPr>
              <a:t>ϡ</a:t>
            </a:r>
            <a:r>
              <a:rPr sz="1300" spc="-620" dirty="0">
                <a:latin typeface="Arial"/>
                <a:cs typeface="Arial"/>
              </a:rPr>
              <a:t>Ύق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ة</a:t>
            </a:r>
            <a:r>
              <a:rPr sz="1300" dirty="0">
                <a:latin typeface="Arial"/>
                <a:cs typeface="Arial"/>
              </a:rPr>
              <a:t>ر</a:t>
            </a:r>
            <a:r>
              <a:rPr sz="1300" spc="-355" dirty="0">
                <a:latin typeface="Arial"/>
                <a:cs typeface="Arial"/>
              </a:rPr>
              <a:t>Ύيزلا</a:t>
            </a:r>
            <a:r>
              <a:rPr sz="1300" spc="100" dirty="0">
                <a:latin typeface="Arial"/>
                <a:cs typeface="Arial"/>
              </a:rPr>
              <a:t> </a:t>
            </a:r>
            <a:r>
              <a:rPr sz="1300" spc="-310" dirty="0">
                <a:latin typeface="Arial"/>
                <a:cs typeface="Arial"/>
              </a:rPr>
              <a:t>ϡ</a:t>
            </a:r>
            <a:r>
              <a:rPr sz="1300" spc="-500" dirty="0">
                <a:latin typeface="Arial"/>
                <a:cs typeface="Arial"/>
              </a:rPr>
              <a:t>Ύتخ</a:t>
            </a:r>
            <a:r>
              <a:rPr sz="1300" spc="90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430" dirty="0">
                <a:latin typeface="Arial"/>
                <a:cs typeface="Arial"/>
              </a:rPr>
              <a:t>فϭ</a:t>
            </a:r>
            <a:endParaRPr sz="1300">
              <a:latin typeface="Arial"/>
              <a:cs typeface="Arial"/>
            </a:endParaRPr>
          </a:p>
          <a:p>
            <a:pPr marL="12700" marR="90170" algn="just">
              <a:lnSpc>
                <a:spcPts val="1500"/>
              </a:lnSpc>
              <a:spcBef>
                <a:spcPts val="70"/>
              </a:spcBef>
            </a:pPr>
            <a:r>
              <a:rPr sz="1300" spc="-405" dirty="0">
                <a:latin typeface="Arial"/>
                <a:cs typeface="Arial"/>
              </a:rPr>
              <a:t>Δ</a:t>
            </a:r>
            <a:r>
              <a:rPr sz="1300" spc="-595" dirty="0">
                <a:latin typeface="Arial"/>
                <a:cs typeface="Arial"/>
              </a:rPr>
              <a:t>فΎك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ϰ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1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ء</a:t>
            </a:r>
            <a:r>
              <a:rPr sz="1300" spc="-665" dirty="0">
                <a:latin typeface="Arial"/>
                <a:cs typeface="Arial"/>
              </a:rPr>
              <a:t>Ύض</a:t>
            </a:r>
            <a:r>
              <a:rPr sz="1300" spc="-520" dirty="0">
                <a:latin typeface="Arial"/>
                <a:cs typeface="Arial"/>
              </a:rPr>
              <a:t>ϔ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spc="-370" dirty="0">
                <a:latin typeface="Arial"/>
                <a:cs typeface="Arial"/>
              </a:rPr>
              <a:t>ثΎح</a:t>
            </a:r>
            <a:r>
              <a:rPr sz="1300" spc="-380" dirty="0">
                <a:latin typeface="Arial"/>
                <a:cs typeface="Arial"/>
              </a:rPr>
              <a:t>ب</a:t>
            </a:r>
            <a:r>
              <a:rPr sz="1300" spc="-5" dirty="0">
                <a:latin typeface="Arial"/>
                <a:cs typeface="Arial"/>
              </a:rPr>
              <a:t>أ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ز</a:t>
            </a:r>
            <a:r>
              <a:rPr sz="1300" spc="-155" dirty="0">
                <a:latin typeface="Arial"/>
                <a:cs typeface="Arial"/>
              </a:rPr>
              <a:t>ك</a:t>
            </a:r>
            <a:r>
              <a:rPr sz="1300" spc="35" dirty="0">
                <a:latin typeface="Arial"/>
                <a:cs typeface="Arial"/>
              </a:rPr>
              <a:t>ر</a:t>
            </a:r>
            <a:r>
              <a:rPr sz="1300" spc="30" dirty="0">
                <a:latin typeface="Arial"/>
                <a:cs typeface="Arial"/>
              </a:rPr>
              <a:t>م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690" dirty="0">
                <a:latin typeface="Arial"/>
                <a:cs typeface="Arial"/>
              </a:rPr>
              <a:t>Ϙ</a:t>
            </a:r>
            <a:r>
              <a:rPr sz="1300" spc="-61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95" dirty="0">
                <a:latin typeface="Arial"/>
                <a:cs typeface="Arial"/>
              </a:rPr>
              <a:t> </a:t>
            </a:r>
            <a:r>
              <a:rPr sz="1300" spc="-325" dirty="0">
                <a:latin typeface="Arial"/>
                <a:cs typeface="Arial"/>
              </a:rPr>
              <a:t>ϡ</a:t>
            </a:r>
            <a:r>
              <a:rPr sz="1300" spc="-160" dirty="0">
                <a:latin typeface="Arial"/>
                <a:cs typeface="Arial"/>
              </a:rPr>
              <a:t>ϭ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200" dirty="0">
                <a:latin typeface="Arial"/>
                <a:cs typeface="Arial"/>
              </a:rPr>
              <a:t>ع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95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0" dirty="0">
                <a:latin typeface="Arial"/>
                <a:cs typeface="Arial"/>
              </a:rPr>
              <a:t> </a:t>
            </a:r>
            <a:r>
              <a:rPr sz="1300" spc="-185" dirty="0">
                <a:latin typeface="Arial"/>
                <a:cs typeface="Arial"/>
              </a:rPr>
              <a:t>زيزع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95" dirty="0">
                <a:latin typeface="Arial"/>
                <a:cs typeface="Arial"/>
              </a:rPr>
              <a:t> </a:t>
            </a:r>
            <a:r>
              <a:rPr sz="1300" spc="-200" dirty="0">
                <a:latin typeface="Arial"/>
                <a:cs typeface="Arial"/>
              </a:rPr>
              <a:t>ϙϠملا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80" dirty="0">
                <a:latin typeface="Arial"/>
                <a:cs typeface="Arial"/>
              </a:rPr>
              <a:t>م</a:t>
            </a:r>
            <a:r>
              <a:rPr sz="1300" spc="-615" dirty="0">
                <a:latin typeface="Arial"/>
                <a:cs typeface="Arial"/>
              </a:rPr>
              <a:t>ب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1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685" dirty="0">
                <a:latin typeface="Arial"/>
                <a:cs typeface="Arial"/>
              </a:rPr>
              <a:t>ϔ</a:t>
            </a:r>
            <a:r>
              <a:rPr sz="1300" spc="-509" dirty="0">
                <a:latin typeface="Arial"/>
                <a:cs typeface="Arial"/>
              </a:rPr>
              <a:t>ي</a:t>
            </a:r>
            <a:r>
              <a:rPr sz="1300" spc="-100" dirty="0">
                <a:latin typeface="Arial"/>
                <a:cs typeface="Arial"/>
              </a:rPr>
              <a:t>ر</a:t>
            </a:r>
            <a:r>
              <a:rPr sz="1300" spc="-105" dirty="0">
                <a:latin typeface="Arial"/>
                <a:cs typeface="Arial"/>
              </a:rPr>
              <a:t>ع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Ε</a:t>
            </a:r>
            <a:r>
              <a:rPr sz="1300" spc="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ر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390" dirty="0">
                <a:latin typeface="Arial"/>
                <a:cs typeface="Arial"/>
              </a:rPr>
              <a:t>ش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360" dirty="0">
                <a:latin typeface="Arial"/>
                <a:cs typeface="Arial"/>
              </a:rPr>
              <a:t>رب</a:t>
            </a:r>
            <a:r>
              <a:rPr sz="1300" spc="-315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85" dirty="0">
                <a:latin typeface="Arial"/>
                <a:cs typeface="Arial"/>
              </a:rPr>
              <a:t> </a:t>
            </a:r>
            <a:r>
              <a:rPr sz="1300" spc="60" dirty="0">
                <a:latin typeface="Arial"/>
                <a:cs typeface="Arial"/>
              </a:rPr>
              <a:t>ϙ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395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spc="-310" dirty="0">
                <a:latin typeface="Arial"/>
                <a:cs typeface="Arial"/>
              </a:rPr>
              <a:t>ϡ</a:t>
            </a:r>
            <a:r>
              <a:rPr sz="1300" spc="215" dirty="0">
                <a:latin typeface="Arial"/>
                <a:cs typeface="Arial"/>
              </a:rPr>
              <a:t>ه</a:t>
            </a:r>
            <a:r>
              <a:rPr sz="1300" spc="-130" dirty="0">
                <a:latin typeface="Arial"/>
                <a:cs typeface="Arial"/>
              </a:rPr>
              <a:t>ر</a:t>
            </a:r>
            <a:r>
              <a:rPr sz="1300" spc="-155" dirty="0">
                <a:latin typeface="Arial"/>
                <a:cs typeface="Arial"/>
              </a:rPr>
              <a:t>ك</a:t>
            </a:r>
            <a:r>
              <a:rPr sz="1300" spc="-385" dirty="0">
                <a:latin typeface="Arial"/>
                <a:cs typeface="Arial"/>
              </a:rPr>
              <a:t>ش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5" dirty="0">
                <a:latin typeface="Arial"/>
                <a:cs typeface="Arial"/>
              </a:rPr>
              <a:t> </a:t>
            </a:r>
            <a:r>
              <a:rPr sz="1300" spc="0" dirty="0">
                <a:latin typeface="Arial"/>
                <a:cs typeface="Arial"/>
              </a:rPr>
              <a:t>ل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30" dirty="0">
                <a:latin typeface="Arial"/>
                <a:cs typeface="Arial"/>
              </a:rPr>
              <a:t>زج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40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715" dirty="0">
                <a:latin typeface="Arial"/>
                <a:cs typeface="Arial"/>
              </a:rPr>
              <a:t>Ϡ</a:t>
            </a:r>
            <a:r>
              <a:rPr sz="1300" spc="-275" dirty="0">
                <a:latin typeface="Arial"/>
                <a:cs typeface="Arial"/>
              </a:rPr>
              <a:t>ك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spc="-70" dirty="0">
                <a:latin typeface="Arial"/>
                <a:cs typeface="Arial"/>
              </a:rPr>
              <a:t>ي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390" dirty="0">
                <a:latin typeface="Arial"/>
                <a:cs typeface="Arial"/>
              </a:rPr>
              <a:t>س</a:t>
            </a:r>
            <a:r>
              <a:rPr sz="1300" spc="-365" dirty="0">
                <a:latin typeface="Arial"/>
                <a:cs typeface="Arial"/>
              </a:rPr>
              <a:t>ن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80" dirty="0">
                <a:latin typeface="Arial"/>
                <a:cs typeface="Arial"/>
              </a:rPr>
              <a:t>م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نع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815" dirty="0">
                <a:latin typeface="Arial"/>
                <a:cs typeface="Arial"/>
              </a:rPr>
              <a:t>Ύ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370" dirty="0">
                <a:latin typeface="Arial"/>
                <a:cs typeface="Arial"/>
              </a:rPr>
              <a:t>ن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40" dirty="0">
                <a:latin typeface="Arial"/>
                <a:cs typeface="Arial"/>
              </a:rPr>
              <a:t> </a:t>
            </a:r>
            <a:r>
              <a:rPr sz="1300" spc="-85" dirty="0">
                <a:latin typeface="Arial"/>
                <a:cs typeface="Arial"/>
              </a:rPr>
              <a:t>نϭ</a:t>
            </a:r>
            <a:r>
              <a:rPr sz="1300" spc="-254" dirty="0">
                <a:latin typeface="Arial"/>
                <a:cs typeface="Arial"/>
              </a:rPr>
              <a:t>فرشم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spc="-310" dirty="0">
                <a:latin typeface="Arial"/>
                <a:cs typeface="Arial"/>
              </a:rPr>
              <a:t>ϡ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409" dirty="0">
                <a:latin typeface="Arial"/>
                <a:cs typeface="Arial"/>
              </a:rPr>
              <a:t>ق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-135" dirty="0">
                <a:latin typeface="Arial"/>
                <a:cs typeface="Arial"/>
              </a:rPr>
              <a:t>.رئا</a:t>
            </a:r>
            <a:r>
              <a:rPr sz="1300" spc="-140" dirty="0">
                <a:latin typeface="Arial"/>
                <a:cs typeface="Arial"/>
              </a:rPr>
              <a:t>زلا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د</a:t>
            </a:r>
            <a:r>
              <a:rPr sz="1300" spc="-430" dirty="0">
                <a:latin typeface="Arial"/>
                <a:cs typeface="Arial"/>
              </a:rPr>
              <a:t>فϭ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3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ء</a:t>
            </a:r>
            <a:r>
              <a:rPr sz="1300" spc="-300" dirty="0">
                <a:latin typeface="Arial"/>
                <a:cs typeface="Arial"/>
              </a:rPr>
              <a:t>Ύضعأ</a:t>
            </a:r>
            <a:r>
              <a:rPr sz="1300" spc="-125" dirty="0">
                <a:latin typeface="Arial"/>
                <a:cs typeface="Arial"/>
              </a:rPr>
              <a:t> </a:t>
            </a:r>
            <a:r>
              <a:rPr sz="1300" spc="-535" dirty="0">
                <a:latin typeface="Arial"/>
                <a:cs typeface="Arial"/>
              </a:rPr>
              <a:t>Ύ</a:t>
            </a:r>
            <a:r>
              <a:rPr sz="1300" spc="-210" dirty="0">
                <a:latin typeface="Arial"/>
                <a:cs typeface="Arial"/>
              </a:rPr>
              <a:t>م</a:t>
            </a:r>
            <a:r>
              <a:rPr sz="1300" spc="-615" dirty="0">
                <a:latin typeface="Arial"/>
                <a:cs typeface="Arial"/>
              </a:rPr>
              <a:t>ب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spc="-310" dirty="0">
                <a:latin typeface="Arial"/>
                <a:cs typeface="Arial"/>
              </a:rPr>
              <a:t>ϡ</a:t>
            </a:r>
            <a:r>
              <a:rPr sz="1300" spc="215" dirty="0">
                <a:latin typeface="Arial"/>
                <a:cs typeface="Arial"/>
              </a:rPr>
              <a:t>ه</a:t>
            </a:r>
            <a:r>
              <a:rPr sz="1300" spc="-130" dirty="0">
                <a:latin typeface="Arial"/>
                <a:cs typeface="Arial"/>
              </a:rPr>
              <a:t>زاز</a:t>
            </a:r>
            <a:r>
              <a:rPr sz="1300" spc="-240" dirty="0">
                <a:latin typeface="Arial"/>
                <a:cs typeface="Arial"/>
              </a:rPr>
              <a:t>ت</a:t>
            </a:r>
            <a:r>
              <a:rPr sz="1300" spc="-15" dirty="0">
                <a:latin typeface="Arial"/>
                <a:cs typeface="Arial"/>
              </a:rPr>
              <a:t>عا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8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نع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9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680" dirty="0">
                <a:latin typeface="Arial"/>
                <a:cs typeface="Arial"/>
              </a:rPr>
              <a:t>ف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90" dirty="0">
                <a:latin typeface="Arial"/>
                <a:cs typeface="Arial"/>
              </a:rPr>
              <a:t> </a:t>
            </a:r>
            <a:r>
              <a:rPr sz="1300" spc="-35" dirty="0">
                <a:latin typeface="Arial"/>
                <a:cs typeface="Arial"/>
              </a:rPr>
              <a:t>Ώرع</a:t>
            </a:r>
            <a:r>
              <a:rPr sz="1300" spc="-10" dirty="0">
                <a:latin typeface="Arial"/>
                <a:cs typeface="Arial"/>
              </a:rPr>
              <a:t>أ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9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،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35" dirty="0">
                <a:latin typeface="Arial"/>
                <a:cs typeface="Arial"/>
              </a:rPr>
              <a:t>فΎي</a:t>
            </a:r>
            <a:r>
              <a:rPr sz="1300" spc="-785" dirty="0">
                <a:latin typeface="Arial"/>
                <a:cs typeface="Arial"/>
              </a:rPr>
              <a:t>ض</a:t>
            </a:r>
            <a:r>
              <a:rPr sz="1300" spc="-39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90" dirty="0">
                <a:latin typeface="Arial"/>
                <a:cs typeface="Arial"/>
              </a:rPr>
              <a:t> </a:t>
            </a:r>
            <a:r>
              <a:rPr sz="1300" spc="-310" dirty="0">
                <a:latin typeface="Arial"/>
                <a:cs typeface="Arial"/>
              </a:rPr>
              <a:t>ϡ</a:t>
            </a:r>
            <a:r>
              <a:rPr sz="1300" spc="-130" dirty="0">
                <a:latin typeface="Arial"/>
                <a:cs typeface="Arial"/>
              </a:rPr>
              <a:t>ر</a:t>
            </a:r>
            <a:r>
              <a:rPr sz="1300" spc="-155" dirty="0">
                <a:latin typeface="Arial"/>
                <a:cs typeface="Arial"/>
              </a:rPr>
              <a:t>ك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9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ل</a:t>
            </a:r>
            <a:r>
              <a:rPr sz="1300" spc="-705" dirty="0">
                <a:latin typeface="Arial"/>
                <a:cs typeface="Arial"/>
              </a:rPr>
              <a:t>Ύب</a:t>
            </a:r>
            <a:r>
              <a:rPr sz="1300" spc="-710" dirty="0">
                <a:latin typeface="Arial"/>
                <a:cs typeface="Arial"/>
              </a:rPr>
              <a:t>Ϙ</a:t>
            </a:r>
            <a:r>
              <a:rPr sz="1300" spc="-610" dirty="0">
                <a:latin typeface="Arial"/>
                <a:cs typeface="Arial"/>
              </a:rPr>
              <a:t>ت</a:t>
            </a:r>
            <a:r>
              <a:rPr sz="1300" spc="-390" dirty="0">
                <a:latin typeface="Arial"/>
                <a:cs typeface="Arial"/>
              </a:rPr>
              <a:t>س</a:t>
            </a:r>
            <a:r>
              <a:rPr sz="1300" spc="440" dirty="0">
                <a:latin typeface="Arial"/>
                <a:cs typeface="Arial"/>
              </a:rPr>
              <a:t>ا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ة</a:t>
            </a:r>
            <a:r>
              <a:rPr sz="1300" spc="-160" dirty="0">
                <a:latin typeface="Arial"/>
                <a:cs typeface="Arial"/>
              </a:rPr>
              <a:t>ϭ</a:t>
            </a:r>
            <a:r>
              <a:rPr sz="1300" spc="-515" dirty="0">
                <a:latin typeface="Arial"/>
                <a:cs typeface="Arial"/>
              </a:rPr>
              <a:t>Ύϔح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5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ϰ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0" dirty="0">
                <a:latin typeface="Arial"/>
                <a:cs typeface="Arial"/>
              </a:rPr>
              <a:t>ع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85" dirty="0">
                <a:latin typeface="Arial"/>
                <a:cs typeface="Arial"/>
              </a:rPr>
              <a:t> </a:t>
            </a:r>
            <a:r>
              <a:rPr sz="1300" spc="-390" dirty="0">
                <a:latin typeface="Arial"/>
                <a:cs typeface="Arial"/>
              </a:rPr>
              <a:t>Δ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675" dirty="0">
                <a:latin typeface="Arial"/>
                <a:cs typeface="Arial"/>
              </a:rPr>
              <a:t>Ϙ</a:t>
            </a:r>
            <a:r>
              <a:rPr sz="1300" spc="-620" dirty="0">
                <a:latin typeface="Arial"/>
                <a:cs typeface="Arial"/>
              </a:rPr>
              <a:t>ت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 </a:t>
            </a:r>
            <a:r>
              <a:rPr sz="1300" spc="-310" dirty="0">
                <a:latin typeface="Arial"/>
                <a:cs typeface="Arial"/>
              </a:rPr>
              <a:t>ϡ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200" dirty="0">
                <a:latin typeface="Arial"/>
                <a:cs typeface="Arial"/>
              </a:rPr>
              <a:t>ع</a:t>
            </a:r>
            <a:r>
              <a:rPr sz="1300" spc="-725" dirty="0">
                <a:latin typeface="Arial"/>
                <a:cs typeface="Arial"/>
              </a:rPr>
              <a:t>Ϡ</a:t>
            </a:r>
            <a:r>
              <a:rPr sz="1300" spc="-395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ز</a:t>
            </a:r>
            <a:r>
              <a:rPr sz="1300" spc="-520" dirty="0">
                <a:latin typeface="Arial"/>
                <a:cs typeface="Arial"/>
              </a:rPr>
              <a:t>ي</a:t>
            </a:r>
            <a:r>
              <a:rPr sz="1300" spc="-100" dirty="0">
                <a:latin typeface="Arial"/>
                <a:cs typeface="Arial"/>
              </a:rPr>
              <a:t>ز</a:t>
            </a:r>
            <a:r>
              <a:rPr sz="1300" spc="-105" dirty="0">
                <a:latin typeface="Arial"/>
                <a:cs typeface="Arial"/>
              </a:rPr>
              <a:t>ع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dirty="0">
                <a:latin typeface="Arial"/>
                <a:cs typeface="Arial"/>
              </a:rPr>
              <a:t>ا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30" dirty="0">
                <a:latin typeface="Arial"/>
                <a:cs typeface="Arial"/>
              </a:rPr>
              <a:t>ع</a:t>
            </a:r>
            <a:endParaRPr sz="1300">
              <a:latin typeface="Arial"/>
              <a:cs typeface="Arial"/>
            </a:endParaRPr>
          </a:p>
          <a:p>
            <a:pPr marL="3042920">
              <a:lnSpc>
                <a:spcPts val="1460"/>
              </a:lnSpc>
            </a:pPr>
            <a:r>
              <a:rPr sz="1300" spc="0" dirty="0">
                <a:latin typeface="Arial"/>
                <a:cs typeface="Arial"/>
              </a:rPr>
              <a:t>.</a:t>
            </a:r>
            <a:r>
              <a:rPr sz="1300" spc="120" dirty="0">
                <a:latin typeface="Arial"/>
                <a:cs typeface="Arial"/>
              </a:rPr>
              <a:t>ه</a:t>
            </a:r>
            <a:r>
              <a:rPr sz="1300" spc="-520" dirty="0">
                <a:latin typeface="Arial"/>
                <a:cs typeface="Arial"/>
              </a:rPr>
              <a:t>ئ</a:t>
            </a:r>
            <a:r>
              <a:rPr sz="1300" spc="-815" dirty="0">
                <a:latin typeface="Arial"/>
                <a:cs typeface="Arial"/>
              </a:rPr>
              <a:t>Ύ</a:t>
            </a:r>
            <a:r>
              <a:rPr sz="1300" spc="-375" dirty="0">
                <a:latin typeface="Arial"/>
                <a:cs typeface="Arial"/>
              </a:rPr>
              <a:t>ن</a:t>
            </a:r>
            <a:r>
              <a:rPr sz="1300" spc="-620" dirty="0">
                <a:latin typeface="Arial"/>
                <a:cs typeface="Arial"/>
              </a:rPr>
              <a:t>ب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نط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400" dirty="0">
                <a:latin typeface="Arial"/>
                <a:cs typeface="Arial"/>
              </a:rPr>
              <a:t>ل</a:t>
            </a:r>
            <a:r>
              <a:rPr sz="1300" spc="-5" dirty="0">
                <a:latin typeface="Arial"/>
                <a:cs typeface="Arial"/>
              </a:rPr>
              <a:t>ا</a:t>
            </a:r>
            <a:r>
              <a:rPr sz="1300" spc="20" dirty="0">
                <a:latin typeface="Arial"/>
                <a:cs typeface="Arial"/>
              </a:rPr>
              <a:t> </a:t>
            </a:r>
            <a:r>
              <a:rPr sz="1300" spc="30" dirty="0">
                <a:latin typeface="Arial"/>
                <a:cs typeface="Arial"/>
              </a:rPr>
              <a:t>Ε</a:t>
            </a:r>
            <a:r>
              <a:rPr sz="1300" spc="5" dirty="0">
                <a:latin typeface="Arial"/>
                <a:cs typeface="Arial"/>
              </a:rPr>
              <a:t>ا</a:t>
            </a:r>
            <a:r>
              <a:rPr sz="1300" spc="-145" dirty="0">
                <a:latin typeface="Arial"/>
                <a:cs typeface="Arial"/>
              </a:rPr>
              <a:t>زج</a:t>
            </a:r>
            <a:r>
              <a:rPr sz="1300" spc="-140" dirty="0">
                <a:latin typeface="Arial"/>
                <a:cs typeface="Arial"/>
              </a:rPr>
              <a:t>ن</a:t>
            </a:r>
            <a:r>
              <a:rPr sz="1300" spc="70" dirty="0">
                <a:latin typeface="Arial"/>
                <a:cs typeface="Arial"/>
              </a:rPr>
              <a:t>م</a:t>
            </a:r>
            <a:r>
              <a:rPr sz="1300" spc="-615" dirty="0">
                <a:latin typeface="Arial"/>
                <a:cs typeface="Arial"/>
              </a:rPr>
              <a:t>ب</a:t>
            </a:r>
            <a:r>
              <a:rPr sz="1300" spc="-5" dirty="0">
                <a:latin typeface="Arial"/>
                <a:cs typeface="Arial"/>
              </a:rPr>
              <a:t> </a:t>
            </a:r>
            <a:r>
              <a:rPr sz="1300" spc="-310" dirty="0">
                <a:latin typeface="Arial"/>
                <a:cs typeface="Arial"/>
              </a:rPr>
              <a:t>ϡ</a:t>
            </a:r>
            <a:r>
              <a:rPr sz="1300" spc="215" dirty="0">
                <a:latin typeface="Arial"/>
                <a:cs typeface="Arial"/>
              </a:rPr>
              <a:t>ه</a:t>
            </a:r>
            <a:r>
              <a:rPr sz="1300" spc="-415" dirty="0">
                <a:latin typeface="Arial"/>
                <a:cs typeface="Arial"/>
              </a:rPr>
              <a:t>رΎ</a:t>
            </a:r>
            <a:r>
              <a:rPr sz="1300" spc="-295" dirty="0">
                <a:latin typeface="Arial"/>
                <a:cs typeface="Arial"/>
              </a:rPr>
              <a:t>خ</a:t>
            </a:r>
            <a:r>
              <a:rPr sz="1300" spc="-385" dirty="0">
                <a:latin typeface="Arial"/>
                <a:cs typeface="Arial"/>
              </a:rPr>
              <a:t>ت</a:t>
            </a:r>
            <a:r>
              <a:rPr sz="1300" spc="-680" dirty="0">
                <a:latin typeface="Arial"/>
                <a:cs typeface="Arial"/>
              </a:rPr>
              <a:t>ف</a:t>
            </a:r>
            <a:r>
              <a:rPr sz="1300" spc="-10" dirty="0">
                <a:latin typeface="Arial"/>
                <a:cs typeface="Arial"/>
              </a:rPr>
              <a:t>ا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ه</a:t>
            </a:r>
            <a:r>
              <a:rPr sz="1300" spc="-170" dirty="0">
                <a:latin typeface="Arial"/>
                <a:cs typeface="Arial"/>
              </a:rPr>
              <a:t>ϭ</a:t>
            </a:r>
            <a:r>
              <a:rPr sz="1300" spc="-15" dirty="0">
                <a:latin typeface="Arial"/>
                <a:cs typeface="Arial"/>
              </a:rPr>
              <a:t>د</a:t>
            </a:r>
            <a:r>
              <a:rPr sz="1300" spc="215" dirty="0">
                <a:latin typeface="Arial"/>
                <a:cs typeface="Arial"/>
              </a:rPr>
              <a:t>ه</a:t>
            </a:r>
            <a:r>
              <a:rPr sz="1300" spc="-600" dirty="0">
                <a:latin typeface="Arial"/>
                <a:cs typeface="Arial"/>
              </a:rPr>
              <a:t>Ύش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39874" y="3232656"/>
            <a:ext cx="4877440" cy="27429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466</Words>
  <Application>Microsoft Office PowerPoint</Application>
  <PresentationFormat>Benutzerdefiniert</PresentationFormat>
  <Paragraphs>31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2015-04-12T20:46:07Z</dcterms:created>
  <dcterms:modified xsi:type="dcterms:W3CDTF">2015-04-12T18:46:19Z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