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6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35" y="1287022"/>
            <a:ext cx="5301615" cy="3843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00" spc="-10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2000" spc="-819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2000" spc="-585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2000" spc="-944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2200">
              <a:latin typeface="Times New Roman"/>
              <a:cs typeface="Times New Roman"/>
            </a:endParaRPr>
          </a:p>
          <a:p>
            <a:pPr marL="1431290" marR="1424940" algn="ctr">
              <a:lnSpc>
                <a:spcPct val="151400"/>
              </a:lnSpc>
            </a:pPr>
            <a:r>
              <a:rPr sz="1400" b="1" spc="-11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400" b="1" spc="65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400" b="1" spc="-31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400" b="1" spc="-305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400" b="1" spc="-26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ا </a:t>
            </a:r>
            <a:r>
              <a:rPr sz="1400" b="1" spc="-215" dirty="0">
                <a:solidFill>
                  <a:srgbClr val="212121"/>
                </a:solidFill>
                <a:latin typeface="Arial"/>
                <a:cs typeface="Arial"/>
              </a:rPr>
              <a:t>ثحبل</a:t>
            </a:r>
            <a:r>
              <a:rPr sz="1400" b="1" spc="-9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و</a:t>
            </a:r>
            <a:r>
              <a:rPr sz="1400" b="1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400" b="1" spc="1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spc="-370" dirty="0">
                <a:solidFill>
                  <a:srgbClr val="212121"/>
                </a:solidFill>
                <a:latin typeface="Arial"/>
                <a:cs typeface="Arial"/>
              </a:rPr>
              <a:t>يلع</a:t>
            </a:r>
            <a:r>
              <a:rPr sz="1400" b="1" spc="-31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ا </a:t>
            </a:r>
            <a:r>
              <a:rPr sz="1400" b="1" spc="-110" dirty="0">
                <a:solidFill>
                  <a:srgbClr val="212121"/>
                </a:solidFill>
                <a:latin typeface="Arial"/>
                <a:cs typeface="Arial"/>
              </a:rPr>
              <a:t>Εا</a:t>
            </a:r>
            <a:r>
              <a:rPr sz="1400" b="1" spc="-225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400" b="1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spc="-155" dirty="0">
                <a:solidFill>
                  <a:srgbClr val="212121"/>
                </a:solidFill>
                <a:latin typeface="Arial"/>
                <a:cs typeface="Arial"/>
              </a:rPr>
              <a:t>ردلل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400" b="1" spc="-434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400" b="1" spc="-370" dirty="0">
                <a:solidFill>
                  <a:srgbClr val="212121"/>
                </a:solidFill>
                <a:latin typeface="Arial"/>
                <a:cs typeface="Arial"/>
              </a:rPr>
              <a:t>يلك</a:t>
            </a:r>
            <a:r>
              <a:rPr sz="1400" b="1" spc="-31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ا </a:t>
            </a:r>
            <a:r>
              <a:rPr sz="1400" b="1" spc="-434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400" b="1" spc="-31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400" b="1" spc="1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spc="-135" dirty="0">
                <a:solidFill>
                  <a:srgbClr val="212121"/>
                </a:solidFill>
                <a:latin typeface="Arial"/>
                <a:cs typeface="Arial"/>
              </a:rPr>
              <a:t>كو</a:t>
            </a:r>
            <a:r>
              <a:rPr sz="1400" b="1" spc="-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400" b="1" spc="-12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400" b="1" spc="75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400" b="1" spc="-330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400" b="1" spc="-310" dirty="0">
                <a:solidFill>
                  <a:srgbClr val="212121"/>
                </a:solidFill>
                <a:latin typeface="Arial"/>
                <a:cs typeface="Arial"/>
              </a:rPr>
              <a:t>ج</a:t>
            </a:r>
            <a:r>
              <a:rPr sz="1400" b="1" spc="75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400" b="1" spc="-31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400" b="1" spc="-434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400" b="1" spc="-409" dirty="0">
                <a:solidFill>
                  <a:srgbClr val="212121"/>
                </a:solidFill>
                <a:latin typeface="Arial"/>
                <a:cs typeface="Arial"/>
              </a:rPr>
              <a:t>يلكب</a:t>
            </a:r>
            <a:endParaRPr sz="1400">
              <a:latin typeface="Arial"/>
              <a:cs typeface="Arial"/>
            </a:endParaRPr>
          </a:p>
          <a:p>
            <a:pPr marL="1558290">
              <a:lnSpc>
                <a:spcPct val="100000"/>
              </a:lnSpc>
              <a:spcBef>
                <a:spcPts val="625"/>
              </a:spcBef>
            </a:pP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400" b="1" spc="-1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spc="-175" dirty="0">
                <a:solidFill>
                  <a:srgbClr val="212121"/>
                </a:solidFill>
                <a:latin typeface="Arial"/>
                <a:cs typeface="Arial"/>
              </a:rPr>
              <a:t>و</a:t>
            </a:r>
            <a:r>
              <a:rPr sz="1400" b="1" spc="-215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ع </a:t>
            </a:r>
            <a:r>
              <a:rPr sz="1400" b="1" spc="-215" dirty="0">
                <a:solidFill>
                  <a:srgbClr val="212121"/>
                </a:solidFill>
                <a:latin typeface="Arial"/>
                <a:cs typeface="Arial"/>
              </a:rPr>
              <a:t>Εحت</a:t>
            </a:r>
            <a:r>
              <a:rPr sz="1400" b="1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b="1" u="heavy" dirty="0">
                <a:solidFill>
                  <a:srgbClr val="212121"/>
                </a:solidFill>
                <a:latin typeface="Arial"/>
                <a:cs typeface="Arial"/>
              </a:rPr>
              <a:t>ش</a:t>
            </a:r>
            <a:r>
              <a:rPr sz="1600" b="1" u="heavy" spc="-295" dirty="0">
                <a:solidFill>
                  <a:srgbClr val="212121"/>
                </a:solidFill>
                <a:latin typeface="Arial"/>
                <a:cs typeface="Arial"/>
              </a:rPr>
              <a:t>اقن</a:t>
            </a:r>
            <a:r>
              <a:rPr sz="1600" b="1" u="heavy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b="1" u="heavy" spc="-490" dirty="0">
                <a:solidFill>
                  <a:srgbClr val="212121"/>
                </a:solidFill>
                <a:latin typeface="Arial"/>
                <a:cs typeface="Arial"/>
              </a:rPr>
              <a:t>Δق</a:t>
            </a:r>
            <a:r>
              <a:rPr sz="1600" b="1" u="heavy" spc="-34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b="1" u="heavy" spc="-95" dirty="0">
                <a:solidFill>
                  <a:srgbClr val="212121"/>
                </a:solidFill>
                <a:latin typeface="Arial"/>
                <a:cs typeface="Arial"/>
              </a:rPr>
              <a:t>ح</a:t>
            </a:r>
            <a:r>
              <a:rPr sz="1600" b="1" spc="-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400" b="1" spc="10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400" b="1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400" b="1" spc="-265" dirty="0">
                <a:solidFill>
                  <a:srgbClr val="212121"/>
                </a:solidFill>
                <a:latin typeface="Arial"/>
                <a:cs typeface="Arial"/>
              </a:rPr>
              <a:t>قعنإ</a:t>
            </a:r>
            <a:r>
              <a:rPr sz="1400" b="1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212121"/>
                </a:solidFill>
                <a:latin typeface="Arial"/>
                <a:cs typeface="Arial"/>
              </a:rPr>
              <a:t>نع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340"/>
              </a:spcBef>
            </a:pPr>
            <a:r>
              <a:rPr sz="1600" spc="-10" dirty="0">
                <a:solidFill>
                  <a:srgbClr val="212121"/>
                </a:solidFill>
                <a:latin typeface="Arial"/>
                <a:cs typeface="Arial"/>
              </a:rPr>
              <a:t>"</a:t>
            </a:r>
            <a:r>
              <a:rPr sz="160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Δيفا</a:t>
            </a:r>
            <a:r>
              <a:rPr sz="1600" spc="-120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600" spc="-140" dirty="0">
                <a:solidFill>
                  <a:srgbClr val="212121"/>
                </a:solidFill>
                <a:latin typeface="Arial"/>
                <a:cs typeface="Arial"/>
              </a:rPr>
              <a:t>غ</a:t>
            </a:r>
            <a:r>
              <a:rPr sz="1600" spc="-65" dirty="0">
                <a:solidFill>
                  <a:srgbClr val="212121"/>
                </a:solidFill>
                <a:latin typeface="Arial"/>
                <a:cs typeface="Arial"/>
              </a:rPr>
              <a:t>ج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59" dirty="0">
                <a:solidFill>
                  <a:srgbClr val="212121"/>
                </a:solidFill>
                <a:latin typeface="Arial"/>
                <a:cs typeface="Arial"/>
              </a:rPr>
              <a:t>Δي</a:t>
            </a:r>
            <a:r>
              <a:rPr sz="1600" spc="-40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250" dirty="0">
                <a:solidFill>
                  <a:srgbClr val="212121"/>
                </a:solidFill>
                <a:latin typeface="Arial"/>
                <a:cs typeface="Arial"/>
              </a:rPr>
              <a:t>غ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80" dirty="0">
                <a:solidFill>
                  <a:srgbClr val="212121"/>
                </a:solidFill>
                <a:latin typeface="Arial"/>
                <a:cs typeface="Arial"/>
              </a:rPr>
              <a:t>Δس</a:t>
            </a:r>
            <a:r>
              <a:rPr sz="1600" spc="-10" dirty="0">
                <a:solidFill>
                  <a:srgbClr val="212121"/>
                </a:solidFill>
                <a:latin typeface="Arial"/>
                <a:cs typeface="Arial"/>
              </a:rPr>
              <a:t>ارد –</a:t>
            </a:r>
            <a:r>
              <a:rPr sz="160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285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600" spc="-38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245" dirty="0">
                <a:solidFill>
                  <a:srgbClr val="212121"/>
                </a:solidFill>
                <a:latin typeface="Arial"/>
                <a:cs typeface="Arial"/>
              </a:rPr>
              <a:t>دس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520" dirty="0">
                <a:solidFill>
                  <a:srgbClr val="212121"/>
                </a:solidFill>
                <a:latin typeface="Arial"/>
                <a:cs typeface="Arial"/>
              </a:rPr>
              <a:t>ϡي</a:t>
            </a:r>
            <a:r>
              <a:rPr sz="1600" spc="-88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-254" dirty="0">
                <a:solidFill>
                  <a:srgbClr val="212121"/>
                </a:solidFill>
                <a:latin typeface="Arial"/>
                <a:cs typeface="Arial"/>
              </a:rPr>
              <a:t>قا</a:t>
            </a:r>
            <a:r>
              <a:rPr sz="16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2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520" dirty="0">
                <a:solidFill>
                  <a:srgbClr val="212121"/>
                </a:solidFill>
                <a:latin typeface="Arial"/>
                <a:cs typeface="Arial"/>
              </a:rPr>
              <a:t>ف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212121"/>
                </a:solidFill>
                <a:latin typeface="Arial"/>
                <a:cs typeface="Arial"/>
              </a:rPr>
              <a:t>قط</a:t>
            </a:r>
            <a:r>
              <a:rPr sz="1600" spc="3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459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600" spc="8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ءا</a:t>
            </a:r>
            <a:r>
              <a:rPr sz="1600" spc="8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600" spc="-240" dirty="0">
                <a:solidFill>
                  <a:srgbClr val="212121"/>
                </a:solidFill>
                <a:latin typeface="Arial"/>
                <a:cs typeface="Arial"/>
              </a:rPr>
              <a:t>سأ</a:t>
            </a:r>
            <a:r>
              <a:rPr sz="16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12121"/>
                </a:solidFill>
                <a:latin typeface="Arial"/>
                <a:cs typeface="Arial"/>
              </a:rPr>
              <a:t>"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40"/>
              </a:spcBef>
              <a:tabLst>
                <a:tab pos="4182745" algn="l"/>
              </a:tabLst>
            </a:pPr>
            <a:r>
              <a:rPr sz="1600" spc="70" dirty="0">
                <a:solidFill>
                  <a:srgbClr val="212121"/>
                </a:solidFill>
                <a:latin typeface="Arial"/>
                <a:cs typeface="Arial"/>
              </a:rPr>
              <a:t>Ε</a:t>
            </a:r>
            <a:r>
              <a:rPr sz="1600" spc="2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عا</a:t>
            </a:r>
            <a:r>
              <a:rPr sz="1600" spc="8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600" spc="-755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600" spc="-75" dirty="0">
                <a:solidFill>
                  <a:srgbClr val="212121"/>
                </a:solidFill>
                <a:latin typeface="Arial"/>
                <a:cs typeface="Arial"/>
              </a:rPr>
              <a:t>ج</a:t>
            </a:r>
            <a:r>
              <a:rPr sz="1600" spc="265" dirty="0">
                <a:solidFill>
                  <a:srgbClr val="212121"/>
                </a:solidFill>
                <a:latin typeface="Arial"/>
                <a:cs typeface="Arial"/>
              </a:rPr>
              <a:t>إا</a:t>
            </a:r>
            <a:r>
              <a:rPr sz="1600" spc="1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204" dirty="0">
                <a:solidFill>
                  <a:srgbClr val="212121"/>
                </a:solidFill>
                <a:latin typeface="Arial"/>
                <a:cs typeface="Arial"/>
              </a:rPr>
              <a:t>Δع</a:t>
            </a:r>
            <a:r>
              <a:rPr sz="1600" spc="-6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515" dirty="0">
                <a:solidFill>
                  <a:srgbClr val="212121"/>
                </a:solidFill>
                <a:latin typeface="Arial"/>
                <a:cs typeface="Arial"/>
              </a:rPr>
              <a:t>ق</a:t>
            </a:r>
            <a:r>
              <a:rPr sz="1600" spc="1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2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520" dirty="0">
                <a:solidFill>
                  <a:srgbClr val="212121"/>
                </a:solidFill>
                <a:latin typeface="Arial"/>
                <a:cs typeface="Arial"/>
              </a:rPr>
              <a:t>ف</a:t>
            </a:r>
            <a:r>
              <a:rPr sz="1600" spc="1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390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300" dirty="0">
                <a:solidFill>
                  <a:srgbClr val="212121"/>
                </a:solidFill>
                <a:latin typeface="Arial"/>
                <a:cs typeface="Arial"/>
              </a:rPr>
              <a:t>˻˹˺˼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/</a:t>
            </a:r>
            <a:r>
              <a:rPr sz="1600" spc="300" dirty="0">
                <a:solidFill>
                  <a:srgbClr val="212121"/>
                </a:solidFill>
                <a:latin typeface="Arial"/>
                <a:cs typeface="Arial"/>
              </a:rPr>
              <a:t>˺˻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/</a:t>
            </a:r>
            <a:r>
              <a:rPr sz="1600" spc="300" dirty="0">
                <a:solidFill>
                  <a:srgbClr val="212121"/>
                </a:solidFill>
                <a:latin typeface="Arial"/>
                <a:cs typeface="Arial"/>
              </a:rPr>
              <a:t>˻</a:t>
            </a:r>
            <a:r>
              <a:rPr sz="1600" spc="1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212121"/>
                </a:solidFill>
                <a:latin typeface="Arial"/>
                <a:cs typeface="Arial"/>
              </a:rPr>
              <a:t>ق</a:t>
            </a:r>
            <a:r>
              <a:rPr sz="1600" spc="-670" dirty="0">
                <a:solidFill>
                  <a:srgbClr val="212121"/>
                </a:solidFill>
                <a:latin typeface="Arial"/>
                <a:cs typeface="Arial"/>
              </a:rPr>
              <a:t>ف</a:t>
            </a:r>
            <a:r>
              <a:rPr sz="1600" spc="-17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21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8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1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212121"/>
                </a:solidFill>
                <a:latin typeface="Arial"/>
                <a:cs typeface="Arial"/>
              </a:rPr>
              <a:t>،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ـ</a:t>
            </a:r>
            <a:r>
              <a:rPr sz="1600" spc="265" dirty="0">
                <a:solidFill>
                  <a:srgbClr val="212121"/>
                </a:solidFill>
                <a:latin typeface="Arial"/>
                <a:cs typeface="Arial"/>
              </a:rPr>
              <a:t>ه</a:t>
            </a:r>
            <a:r>
              <a:rPr sz="1600" spc="250" dirty="0">
                <a:solidFill>
                  <a:srgbClr val="212121"/>
                </a:solidFill>
                <a:latin typeface="Arial"/>
                <a:cs typeface="Arial"/>
              </a:rPr>
              <a:t>˺˽˼˾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/</a:t>
            </a:r>
            <a:r>
              <a:rPr sz="1600" spc="300" dirty="0">
                <a:solidFill>
                  <a:srgbClr val="212121"/>
                </a:solidFill>
                <a:latin typeface="Arial"/>
                <a:cs typeface="Arial"/>
              </a:rPr>
              <a:t>˺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/</a:t>
            </a:r>
            <a:r>
              <a:rPr sz="1600" spc="125" dirty="0">
                <a:solidFill>
                  <a:srgbClr val="212121"/>
                </a:solidFill>
                <a:latin typeface="Arial"/>
                <a:cs typeface="Arial"/>
              </a:rPr>
              <a:t>˻9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600" spc="-330" dirty="0">
                <a:solidFill>
                  <a:srgbClr val="212121"/>
                </a:solidFill>
                <a:latin typeface="Arial"/>
                <a:cs typeface="Arial"/>
              </a:rPr>
              <a:t>ني</a:t>
            </a:r>
            <a:r>
              <a:rPr sz="1600" spc="-459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600" spc="-755" dirty="0">
                <a:solidFill>
                  <a:srgbClr val="212121"/>
                </a:solidFill>
                <a:latin typeface="Arial"/>
                <a:cs typeface="Arial"/>
              </a:rPr>
              <a:t>ث</a:t>
            </a:r>
            <a:r>
              <a:rPr sz="1600" spc="265" dirty="0">
                <a:solidFill>
                  <a:srgbClr val="212121"/>
                </a:solidFill>
                <a:latin typeface="Arial"/>
                <a:cs typeface="Arial"/>
              </a:rPr>
              <a:t>أا</a:t>
            </a:r>
            <a:r>
              <a:rPr sz="1600" spc="1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30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-30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63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1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215" dirty="0">
                <a:solidFill>
                  <a:srgbClr val="212121"/>
                </a:solidFill>
                <a:latin typeface="Arial"/>
                <a:cs typeface="Arial"/>
              </a:rPr>
              <a:t>ϙل</a:t>
            </a:r>
            <a:r>
              <a:rPr sz="1600" spc="-100" dirty="0">
                <a:solidFill>
                  <a:srgbClr val="212121"/>
                </a:solidFill>
                <a:latin typeface="Arial"/>
                <a:cs typeface="Arial"/>
              </a:rPr>
              <a:t>ذϭ</a:t>
            </a:r>
            <a:endParaRPr sz="1600">
              <a:latin typeface="Arial"/>
              <a:cs typeface="Arial"/>
            </a:endParaRPr>
          </a:p>
          <a:p>
            <a:pPr marL="12700" marR="5080" indent="2811780">
              <a:lnSpc>
                <a:spcPts val="2560"/>
              </a:lnSpc>
              <a:spcBef>
                <a:spcPts val="175"/>
              </a:spcBef>
            </a:pPr>
            <a:r>
              <a:rPr sz="1600" spc="-20" dirty="0">
                <a:solidFill>
                  <a:srgbClr val="212121"/>
                </a:solidFill>
                <a:latin typeface="Arial"/>
                <a:cs typeface="Arial"/>
              </a:rPr>
              <a:t>،</a:t>
            </a:r>
            <a:r>
              <a:rPr sz="2400" spc="-7" baseline="8680" dirty="0">
                <a:solidFill>
                  <a:srgbClr val="212121"/>
                </a:solidFill>
                <a:latin typeface="Arial"/>
                <a:cs typeface="Arial"/>
              </a:rPr>
              <a:t>ً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15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600" spc="-56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10" dirty="0">
                <a:solidFill>
                  <a:srgbClr val="212121"/>
                </a:solidFill>
                <a:latin typeface="Arial"/>
                <a:cs typeface="Arial"/>
              </a:rPr>
              <a:t>ظ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200" dirty="0">
                <a:solidFill>
                  <a:srgbClr val="212121"/>
                </a:solidFill>
                <a:latin typeface="Arial"/>
                <a:cs typeface="Arial"/>
              </a:rPr>
              <a:t>˺˻:˽˾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204" dirty="0">
                <a:solidFill>
                  <a:srgbClr val="212121"/>
                </a:solidFill>
                <a:latin typeface="Arial"/>
                <a:cs typeface="Arial"/>
              </a:rPr>
              <a:t>Δع</a:t>
            </a:r>
            <a:r>
              <a:rPr sz="1600" spc="-6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595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600" spc="-36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80" dirty="0">
                <a:solidFill>
                  <a:srgbClr val="212121"/>
                </a:solidFill>
                <a:latin typeface="Arial"/>
                <a:cs typeface="Arial"/>
              </a:rPr>
              <a:t>ϡا</a:t>
            </a:r>
            <a:r>
              <a:rPr sz="1600" spc="8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600" spc="-755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2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520" dirty="0">
                <a:solidFill>
                  <a:srgbClr val="212121"/>
                </a:solidFill>
                <a:latin typeface="Arial"/>
                <a:cs typeface="Arial"/>
              </a:rPr>
              <a:t>ف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212121"/>
                </a:solidFill>
                <a:latin typeface="Arial"/>
                <a:cs typeface="Arial"/>
              </a:rPr>
              <a:t>،</a:t>
            </a:r>
            <a:r>
              <a:rPr sz="1600" spc="-530" dirty="0">
                <a:solidFill>
                  <a:srgbClr val="212121"/>
                </a:solidFill>
                <a:latin typeface="Arial"/>
                <a:cs typeface="Arial"/>
              </a:rPr>
              <a:t>ΔيϠكل</a:t>
            </a:r>
            <a:r>
              <a:rPr sz="1600" spc="-17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755" dirty="0">
                <a:solidFill>
                  <a:srgbClr val="212121"/>
                </a:solidFill>
                <a:latin typeface="Arial"/>
                <a:cs typeface="Arial"/>
              </a:rPr>
              <a:t>ب</a:t>
            </a:r>
            <a:r>
              <a:rPr sz="1600" spc="-2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75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600" spc="-640" dirty="0">
                <a:solidFill>
                  <a:srgbClr val="212121"/>
                </a:solidFill>
                <a:latin typeface="Arial"/>
                <a:cs typeface="Arial"/>
              </a:rPr>
              <a:t>ئ</a:t>
            </a:r>
            <a:r>
              <a:rPr sz="1600" spc="-63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265" dirty="0">
                <a:solidFill>
                  <a:srgbClr val="212121"/>
                </a:solidFill>
                <a:latin typeface="Arial"/>
                <a:cs typeface="Arial"/>
              </a:rPr>
              <a:t>ه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45" dirty="0">
                <a:solidFill>
                  <a:srgbClr val="212121"/>
                </a:solidFill>
                <a:latin typeface="Arial"/>
                <a:cs typeface="Arial"/>
              </a:rPr>
              <a:t>ϱϭضع</a:t>
            </a:r>
            <a:r>
              <a:rPr sz="160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345" dirty="0">
                <a:solidFill>
                  <a:srgbClr val="212121"/>
                </a:solidFill>
                <a:latin typeface="Arial"/>
                <a:cs typeface="Arial"/>
              </a:rPr>
              <a:t>ϰيحي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212121"/>
                </a:solidFill>
                <a:latin typeface="Arial"/>
                <a:cs typeface="Arial"/>
              </a:rPr>
              <a:t>ق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دا</a:t>
            </a:r>
            <a:r>
              <a:rPr sz="1600" spc="-425" dirty="0">
                <a:solidFill>
                  <a:srgbClr val="212121"/>
                </a:solidFill>
                <a:latin typeface="Arial"/>
                <a:cs typeface="Arial"/>
              </a:rPr>
              <a:t>ص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95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600" spc="-12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760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600" spc="-345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600" spc="-19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600" spc="-2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204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45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600" spc="25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600" spc="-25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9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600" spc="-2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3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65" dirty="0">
                <a:solidFill>
                  <a:srgbClr val="212121"/>
                </a:solidFill>
                <a:latin typeface="Arial"/>
                <a:cs typeface="Arial"/>
              </a:rPr>
              <a:t>خ</a:t>
            </a:r>
            <a:r>
              <a:rPr sz="160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95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600" spc="-12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760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600" spc="-345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600" spc="-19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600" spc="-2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40" dirty="0">
                <a:solidFill>
                  <a:srgbClr val="212121"/>
                </a:solidFill>
                <a:latin typeface="Arial"/>
                <a:cs typeface="Arial"/>
              </a:rPr>
              <a:t>نم</a:t>
            </a:r>
            <a:r>
              <a:rPr sz="160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16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185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40" dirty="0">
                <a:solidFill>
                  <a:srgbClr val="212121"/>
                </a:solidFill>
                <a:latin typeface="Arial"/>
                <a:cs typeface="Arial"/>
              </a:rPr>
              <a:t>نم</a:t>
            </a:r>
            <a:r>
              <a:rPr sz="16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229" dirty="0">
                <a:solidFill>
                  <a:srgbClr val="212121"/>
                </a:solidFill>
                <a:latin typeface="Arial"/>
                <a:cs typeface="Arial"/>
              </a:rPr>
              <a:t>ΔمدϘم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720" dirty="0">
                <a:solidFill>
                  <a:srgbClr val="212121"/>
                </a:solidFill>
                <a:latin typeface="Arial"/>
                <a:cs typeface="Arial"/>
              </a:rPr>
              <a:t>ΔϘ</a:t>
            </a:r>
            <a:r>
              <a:rPr sz="1600" spc="-74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-75" dirty="0">
                <a:solidFill>
                  <a:srgbClr val="212121"/>
                </a:solidFill>
                <a:latin typeface="Arial"/>
                <a:cs typeface="Arial"/>
              </a:rPr>
              <a:t>ح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204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endParaRPr sz="1600">
              <a:latin typeface="Arial"/>
              <a:cs typeface="Arial"/>
            </a:endParaRPr>
          </a:p>
          <a:p>
            <a:pPr marL="2117090">
              <a:lnSpc>
                <a:spcPct val="100000"/>
              </a:lnSpc>
              <a:spcBef>
                <a:spcPts val="430"/>
              </a:spcBef>
            </a:pPr>
            <a:r>
              <a:rPr sz="1600" spc="-335" dirty="0">
                <a:solidFill>
                  <a:srgbClr val="212121"/>
                </a:solidFill>
                <a:latin typeface="Arial"/>
                <a:cs typeface="Arial"/>
              </a:rPr>
              <a:t>.Δ</a:t>
            </a:r>
            <a:r>
              <a:rPr sz="1600" spc="-44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88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-345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2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520" dirty="0">
                <a:solidFill>
                  <a:srgbClr val="212121"/>
                </a:solidFill>
                <a:latin typeface="Arial"/>
                <a:cs typeface="Arial"/>
              </a:rPr>
              <a:t>ف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565" dirty="0">
                <a:solidFill>
                  <a:srgbClr val="212121"/>
                </a:solidFill>
                <a:latin typeface="Arial"/>
                <a:cs typeface="Arial"/>
              </a:rPr>
              <a:t>Δي</a:t>
            </a:r>
            <a:r>
              <a:rPr sz="1600" spc="-465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600" spc="3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135" dirty="0">
                <a:solidFill>
                  <a:srgbClr val="212121"/>
                </a:solidFill>
                <a:latin typeface="Arial"/>
                <a:cs typeface="Arial"/>
              </a:rPr>
              <a:t>سنإ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-204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245" dirty="0">
                <a:solidFill>
                  <a:srgbClr val="212121"/>
                </a:solidFill>
                <a:latin typeface="Arial"/>
                <a:cs typeface="Arial"/>
              </a:rPr>
              <a:t>Δيرا</a:t>
            </a:r>
            <a:r>
              <a:rPr sz="1600" spc="-15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600" spc="265" dirty="0">
                <a:solidFill>
                  <a:srgbClr val="212121"/>
                </a:solidFill>
                <a:latin typeface="Arial"/>
                <a:cs typeface="Arial"/>
              </a:rPr>
              <a:t>إا</a:t>
            </a:r>
            <a:r>
              <a:rPr sz="16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30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-300" dirty="0">
                <a:solidFill>
                  <a:srgbClr val="212121"/>
                </a:solidFill>
                <a:latin typeface="Arial"/>
                <a:cs typeface="Arial"/>
              </a:rPr>
              <a:t>ϭ</a:t>
            </a:r>
            <a:r>
              <a:rPr sz="1600" spc="-88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600" spc="-25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600" spc="-49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6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425" dirty="0">
                <a:solidFill>
                  <a:srgbClr val="212121"/>
                </a:solidFill>
                <a:latin typeface="Arial"/>
                <a:cs typeface="Arial"/>
              </a:rPr>
              <a:t>ϡس</a:t>
            </a:r>
            <a:r>
              <a:rPr sz="1600" spc="-800" dirty="0">
                <a:solidFill>
                  <a:srgbClr val="212121"/>
                </a:solidFill>
                <a:latin typeface="Arial"/>
                <a:cs typeface="Arial"/>
              </a:rPr>
              <a:t>Ϙب</a:t>
            </a:r>
            <a:r>
              <a:rPr sz="16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600" spc="-370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600" spc="-30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600" spc="-254" dirty="0">
                <a:solidFill>
                  <a:srgbClr val="212121"/>
                </a:solidFill>
                <a:latin typeface="Arial"/>
                <a:cs typeface="Arial"/>
              </a:rPr>
              <a:t>ردتلا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</Words>
  <Application>Microsoft Office PowerPoint</Application>
  <PresentationFormat>Benutzerdefiniert</PresentationFormat>
  <Paragraphs>10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2015-04-12T20:46:02Z</dcterms:created>
  <dcterms:modified xsi:type="dcterms:W3CDTF">2015-04-12T18:46:04Z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