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2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82674" y="914408"/>
            <a:ext cx="4877440" cy="27429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1713" y="1807525"/>
            <a:ext cx="1900555" cy="495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165" dirty="0">
                <a:latin typeface="Times New Roman"/>
                <a:cs typeface="Times New Roman"/>
              </a:rPr>
              <a:t>اΰيϤ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مسق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0" dirty="0">
                <a:latin typeface="Times New Roman"/>
                <a:cs typeface="Times New Roman"/>
              </a:rPr>
              <a:t>ϭ</a:t>
            </a:r>
            <a:r>
              <a:rPr sz="1000" spc="-35" dirty="0">
                <a:latin typeface="Times New Roman"/>
                <a:cs typeface="Times New Roman"/>
              </a:rPr>
              <a:t>ΰ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15" dirty="0">
                <a:latin typeface="Times New Roman"/>
                <a:cs typeface="Times New Roman"/>
              </a:rPr>
              <a:t>ΠϤ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75" dirty="0">
                <a:latin typeface="Times New Roman"/>
                <a:cs typeface="Times New Roman"/>
              </a:rPr>
              <a:t>Ϡك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يباρ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Ϊفϭ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215" dirty="0">
                <a:latin typeface="Times New Roman"/>
                <a:cs typeface="Times New Roman"/>
              </a:rPr>
              <a:t>ΠϤ</a:t>
            </a:r>
            <a:r>
              <a:rPr sz="1000" spc="-455" dirty="0">
                <a:latin typeface="Times New Roman"/>
                <a:cs typeface="Times New Roman"/>
              </a:rPr>
              <a:t>لΎب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7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95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15" dirty="0">
                <a:latin typeface="Times New Roman"/>
                <a:cs typeface="Times New Roman"/>
              </a:rPr>
              <a:t>اΩإب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2003" y="2840798"/>
            <a:ext cx="4843780" cy="91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525">
              <a:lnSpc>
                <a:spcPct val="125000"/>
              </a:lnSpc>
            </a:pPr>
            <a:r>
              <a:rPr sz="1000" spc="-114" dirty="0">
                <a:latin typeface="Times New Roman"/>
                <a:cs typeface="Times New Roman"/>
              </a:rPr>
              <a:t>لك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dirty="0">
                <a:latin typeface="Times New Roman"/>
                <a:cs typeface="Times New Roman"/>
              </a:rPr>
              <a:t>ا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25" dirty="0">
                <a:latin typeface="Times New Roman"/>
                <a:cs typeface="Times New Roman"/>
              </a:rPr>
              <a:t>شإ</a:t>
            </a:r>
            <a:r>
              <a:rPr sz="1000" spc="-315" dirty="0">
                <a:latin typeface="Times New Roman"/>
                <a:cs typeface="Times New Roman"/>
              </a:rPr>
              <a:t>ب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455" dirty="0">
                <a:latin typeface="Times New Roman"/>
                <a:cs typeface="Times New Roman"/>
              </a:rPr>
              <a:t>لΎب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30" dirty="0">
                <a:latin typeface="Times New Roman"/>
                <a:cs typeface="Times New Roman"/>
              </a:rPr>
              <a:t>ط</a:t>
            </a:r>
            <a:r>
              <a:rPr sz="1000" spc="-355" dirty="0">
                <a:latin typeface="Times New Roman"/>
                <a:cs typeface="Times New Roman"/>
              </a:rPr>
              <a:t>ش</a:t>
            </a:r>
            <a:r>
              <a:rPr sz="1000" spc="-235" dirty="0">
                <a:latin typeface="Times New Roman"/>
                <a:cs typeface="Times New Roman"/>
              </a:rPr>
              <a:t>ن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Δ</a:t>
            </a:r>
            <a:r>
              <a:rPr sz="1000" spc="-270" dirty="0">
                <a:latin typeface="Times New Roman"/>
                <a:cs typeface="Times New Roman"/>
              </a:rPr>
              <a:t>Ϩ</a:t>
            </a:r>
            <a:r>
              <a:rPr sz="1000" spc="-254" dirty="0">
                <a:latin typeface="Times New Roman"/>
                <a:cs typeface="Times New Roman"/>
              </a:rPr>
              <a:t>Πل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275" dirty="0">
                <a:latin typeface="Times New Roman"/>
                <a:cs typeface="Times New Roman"/>
              </a:rPr>
              <a:t>ϭΎع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455" dirty="0">
                <a:latin typeface="Times New Roman"/>
                <a:cs typeface="Times New Roman"/>
              </a:rPr>
              <a:t>لΎب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15" dirty="0">
                <a:latin typeface="Times New Roman"/>
                <a:cs typeface="Times New Roman"/>
              </a:rPr>
              <a:t>ΠϤ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90" dirty="0">
                <a:latin typeface="Times New Roman"/>
                <a:cs typeface="Times New Roman"/>
              </a:rPr>
              <a:t>ϠϜب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355" dirty="0">
                <a:latin typeface="Times New Roman"/>
                <a:cs typeface="Times New Roman"/>
              </a:rPr>
              <a:t>س</a:t>
            </a:r>
            <a:r>
              <a:rPr sz="1000" spc="-235" dirty="0">
                <a:latin typeface="Times New Roman"/>
                <a:cs typeface="Times New Roman"/>
              </a:rPr>
              <a:t>ن</a:t>
            </a:r>
            <a:r>
              <a:rPr sz="1000" spc="165" dirty="0">
                <a:latin typeface="Times New Roman"/>
                <a:cs typeface="Times New Roman"/>
              </a:rPr>
              <a:t>إ</a:t>
            </a:r>
            <a:r>
              <a:rPr sz="1000" spc="160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5" dirty="0">
                <a:latin typeface="Times New Roman"/>
                <a:cs typeface="Times New Roman"/>
              </a:rPr>
              <a:t>ي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90" dirty="0">
                <a:latin typeface="Times New Roman"/>
                <a:cs typeface="Times New Roman"/>
              </a:rPr>
              <a:t>ا</a:t>
            </a:r>
            <a:r>
              <a:rPr sz="1000" spc="-315" dirty="0">
                <a:latin typeface="Times New Roman"/>
                <a:cs typeface="Times New Roman"/>
              </a:rPr>
              <a:t>Ω</a:t>
            </a:r>
            <a:r>
              <a:rPr sz="1000" spc="165" dirty="0">
                <a:latin typeface="Times New Roman"/>
                <a:cs typeface="Times New Roman"/>
              </a:rPr>
              <a:t>إا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245" dirty="0">
                <a:latin typeface="Times New Roman"/>
                <a:cs typeface="Times New Roman"/>
              </a:rPr>
              <a:t>ϡϮϠ</a:t>
            </a:r>
            <a:r>
              <a:rPr sz="1000" spc="-215" dirty="0">
                <a:latin typeface="Times New Roman"/>
                <a:cs typeface="Times New Roman"/>
              </a:rPr>
              <a:t>ع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مسق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145" dirty="0">
                <a:latin typeface="Times New Roman"/>
                <a:cs typeface="Times New Roman"/>
              </a:rPr>
              <a:t>Ώاρ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Ϊفϭ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80" dirty="0">
                <a:latin typeface="Times New Roman"/>
                <a:cs typeface="Times New Roman"/>
              </a:rPr>
              <a:t>ϡΎق</a:t>
            </a:r>
            <a:r>
              <a:rPr sz="1000" spc="-14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55" dirty="0">
                <a:latin typeface="Times New Roman"/>
                <a:cs typeface="Times New Roman"/>
              </a:rPr>
              <a:t>ψ</a:t>
            </a:r>
            <a:r>
              <a:rPr sz="1000" spc="-555" dirty="0">
                <a:latin typeface="Times New Roman"/>
                <a:cs typeface="Times New Roman"/>
              </a:rPr>
              <a:t>ف</a:t>
            </a:r>
            <a:r>
              <a:rPr sz="1000" spc="-580" dirty="0">
                <a:latin typeface="Times New Roman"/>
                <a:cs typeface="Times New Roman"/>
              </a:rPr>
              <a:t>Ύ</a:t>
            </a:r>
            <a:r>
              <a:rPr sz="1000" spc="-30" dirty="0">
                <a:latin typeface="Times New Roman"/>
                <a:cs typeface="Times New Roman"/>
              </a:rPr>
              <a:t>ح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60" dirty="0">
                <a:latin typeface="Times New Roman"/>
                <a:cs typeface="Times New Roman"/>
              </a:rPr>
              <a:t>ي</a:t>
            </a:r>
            <a:r>
              <a:rPr sz="1000" spc="-385" dirty="0">
                <a:latin typeface="Times New Roman"/>
                <a:cs typeface="Times New Roman"/>
              </a:rPr>
              <a:t>Ϡعت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15" dirty="0">
                <a:latin typeface="Times New Roman"/>
                <a:cs typeface="Times New Roman"/>
              </a:rPr>
              <a:t>اΩإب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165" dirty="0">
                <a:latin typeface="Times New Roman"/>
                <a:cs typeface="Times New Roman"/>
              </a:rPr>
              <a:t>اΰيϤ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مسق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370" dirty="0">
                <a:latin typeface="Times New Roman"/>
                <a:cs typeface="Times New Roman"/>
              </a:rPr>
              <a:t>ش</a:t>
            </a:r>
            <a:r>
              <a:rPr sz="1000" spc="-23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20" dirty="0">
                <a:latin typeface="Times New Roman"/>
                <a:cs typeface="Times New Roman"/>
              </a:rPr>
              <a:t>ϰϔ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105" dirty="0">
                <a:latin typeface="Times New Roman"/>
                <a:cs typeface="Times New Roman"/>
              </a:rPr>
              <a:t>صم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ΩϮ</a:t>
            </a:r>
            <a:r>
              <a:rPr sz="1000" spc="-225" dirty="0">
                <a:latin typeface="Times New Roman"/>
                <a:cs typeface="Times New Roman"/>
              </a:rPr>
              <a:t>Ϥ</a:t>
            </a:r>
            <a:r>
              <a:rPr sz="1000" spc="5" dirty="0">
                <a:latin typeface="Times New Roman"/>
                <a:cs typeface="Times New Roman"/>
              </a:rPr>
              <a:t>حم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30" dirty="0">
                <a:latin typeface="Times New Roman"/>
                <a:cs typeface="Times New Roman"/>
              </a:rPr>
              <a:t>ΫΎت</a:t>
            </a:r>
            <a:r>
              <a:rPr sz="1000" spc="-475" dirty="0">
                <a:latin typeface="Times New Roman"/>
                <a:cs typeface="Times New Roman"/>
              </a:rPr>
              <a:t>س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45" dirty="0">
                <a:latin typeface="Times New Roman"/>
                <a:cs typeface="Times New Roman"/>
              </a:rPr>
              <a:t>اϭ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70" dirty="0">
                <a:latin typeface="Times New Roman"/>
                <a:cs typeface="Times New Roman"/>
              </a:rPr>
              <a:t>Β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00" dirty="0">
                <a:latin typeface="Times New Roman"/>
                <a:cs typeface="Times New Roman"/>
              </a:rPr>
              <a:t>ش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70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ΪΒع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م</a:t>
            </a:r>
            <a:r>
              <a:rPr sz="1000" spc="-330" dirty="0">
                <a:latin typeface="Times New Roman"/>
                <a:cs typeface="Times New Roman"/>
              </a:rPr>
              <a:t>ث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175" dirty="0">
                <a:latin typeface="Times New Roman"/>
                <a:cs typeface="Times New Roman"/>
              </a:rPr>
              <a:t>ϮتكΪلا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endParaRPr sz="1000">
              <a:latin typeface="Times New Roman"/>
              <a:cs typeface="Times New Roman"/>
            </a:endParaRPr>
          </a:p>
          <a:p>
            <a:pPr marL="12700" marR="10160">
              <a:lnSpc>
                <a:spcPct val="125000"/>
              </a:lnSpc>
            </a:pPr>
            <a:r>
              <a:rPr sz="1000" dirty="0">
                <a:latin typeface="Times New Roman"/>
                <a:cs typeface="Times New Roman"/>
              </a:rPr>
              <a:t>،</a:t>
            </a:r>
            <a:r>
              <a:rPr sz="1000" spc="-315" dirty="0">
                <a:latin typeface="Times New Roman"/>
                <a:cs typeface="Times New Roman"/>
              </a:rPr>
              <a:t>Δعي</a:t>
            </a:r>
            <a:r>
              <a:rPr sz="1000" spc="-370" dirty="0">
                <a:latin typeface="Times New Roman"/>
                <a:cs typeface="Times New Roman"/>
              </a:rPr>
              <a:t>ب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ΪϤ</a:t>
            </a:r>
            <a:r>
              <a:rPr sz="1000" spc="5" dirty="0">
                <a:latin typeface="Times New Roman"/>
                <a:cs typeface="Times New Roman"/>
              </a:rPr>
              <a:t>حم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345" dirty="0">
                <a:latin typeface="Times New Roman"/>
                <a:cs typeface="Times New Roman"/>
              </a:rPr>
              <a:t>ل</a:t>
            </a:r>
            <a:r>
              <a:rPr sz="1000" spc="-550" dirty="0">
                <a:latin typeface="Times New Roman"/>
                <a:cs typeface="Times New Roman"/>
              </a:rPr>
              <a:t>Ύ</a:t>
            </a:r>
            <a:r>
              <a:rPr sz="1000" spc="-265" dirty="0">
                <a:latin typeface="Times New Roman"/>
                <a:cs typeface="Times New Roman"/>
              </a:rPr>
              <a:t>ص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430" dirty="0">
                <a:latin typeface="Times New Roman"/>
                <a:cs typeface="Times New Roman"/>
              </a:rPr>
              <a:t>ΫΎت</a:t>
            </a:r>
            <a:r>
              <a:rPr sz="1000" spc="-475" dirty="0">
                <a:latin typeface="Times New Roman"/>
                <a:cs typeface="Times New Roman"/>
              </a:rPr>
              <a:t>س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85" dirty="0">
                <a:latin typeface="Times New Roman"/>
                <a:cs typeface="Times New Roman"/>
              </a:rPr>
              <a:t>Ϡعت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75" dirty="0">
                <a:latin typeface="Times New Roman"/>
                <a:cs typeface="Times New Roman"/>
              </a:rPr>
              <a:t>ϭ</a:t>
            </a:r>
            <a:r>
              <a:rPr sz="1000" spc="-355" dirty="0">
                <a:latin typeface="Times New Roman"/>
                <a:cs typeface="Times New Roman"/>
              </a:rPr>
              <a:t>ΆشϠل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Ϊع</a:t>
            </a:r>
            <a:r>
              <a:rPr sz="1000" spc="-285" dirty="0">
                <a:latin typeface="Times New Roman"/>
                <a:cs typeface="Times New Roman"/>
              </a:rPr>
              <a:t>ΎسϤلا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90" dirty="0">
                <a:latin typeface="Times New Roman"/>
                <a:cs typeface="Times New Roman"/>
              </a:rPr>
              <a:t>ΩΎع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لك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يباطل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225" dirty="0">
                <a:latin typeface="Times New Roman"/>
                <a:cs typeface="Times New Roman"/>
              </a:rPr>
              <a:t>ΪفϮ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20" dirty="0">
                <a:latin typeface="Times New Roman"/>
                <a:cs typeface="Times New Roman"/>
              </a:rPr>
              <a:t>ϝΎ</a:t>
            </a:r>
            <a:r>
              <a:rPr sz="1000" spc="-340" dirty="0">
                <a:latin typeface="Times New Roman"/>
                <a:cs typeface="Times New Roman"/>
              </a:rPr>
              <a:t>Β</a:t>
            </a:r>
            <a:r>
              <a:rPr sz="1000" spc="-275" dirty="0">
                <a:latin typeface="Times New Roman"/>
                <a:cs typeface="Times New Roman"/>
              </a:rPr>
              <a:t>قتسا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ث</a:t>
            </a:r>
            <a:r>
              <a:rPr sz="1000" spc="-190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215" dirty="0">
                <a:latin typeface="Times New Roman"/>
                <a:cs typeface="Times New Roman"/>
              </a:rPr>
              <a:t>Δع</a:t>
            </a:r>
            <a:r>
              <a:rPr sz="1000" spc="-220" dirty="0">
                <a:latin typeface="Times New Roman"/>
                <a:cs typeface="Times New Roman"/>
              </a:rPr>
              <a:t>Ϥ</a:t>
            </a:r>
            <a:r>
              <a:rPr sz="1000" spc="-215" dirty="0">
                <a:latin typeface="Times New Roman"/>
                <a:cs typeface="Times New Roman"/>
              </a:rPr>
              <a:t>ΠϤ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90" dirty="0">
                <a:latin typeface="Times New Roman"/>
                <a:cs typeface="Times New Roman"/>
              </a:rPr>
              <a:t>ا</a:t>
            </a:r>
            <a:r>
              <a:rPr sz="1000" spc="-315" dirty="0">
                <a:latin typeface="Times New Roman"/>
                <a:cs typeface="Times New Roman"/>
              </a:rPr>
              <a:t>Ω</a:t>
            </a:r>
            <a:r>
              <a:rPr sz="1000" spc="165" dirty="0">
                <a:latin typeface="Times New Roman"/>
                <a:cs typeface="Times New Roman"/>
              </a:rPr>
              <a:t>إا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195" dirty="0">
                <a:latin typeface="Times New Roman"/>
                <a:cs typeface="Times New Roman"/>
              </a:rPr>
              <a:t>ϭΆ</a:t>
            </a:r>
            <a:r>
              <a:rPr sz="1000" spc="-370" dirty="0">
                <a:latin typeface="Times New Roman"/>
                <a:cs typeface="Times New Roman"/>
              </a:rPr>
              <a:t>ش</a:t>
            </a:r>
            <a:r>
              <a:rPr sz="1000" spc="-23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25" dirty="0">
                <a:latin typeface="Times New Roman"/>
                <a:cs typeface="Times New Roman"/>
              </a:rPr>
              <a:t>Ϊم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5" dirty="0">
                <a:latin typeface="Times New Roman"/>
                <a:cs typeface="Times New Roman"/>
              </a:rPr>
              <a:t>ش</a:t>
            </a:r>
            <a:r>
              <a:rPr sz="1000" spc="155" dirty="0">
                <a:latin typeface="Times New Roman"/>
                <a:cs typeface="Times New Roman"/>
              </a:rPr>
              <a:t>ه</a:t>
            </a:r>
            <a:r>
              <a:rPr sz="1000" spc="10" dirty="0">
                <a:latin typeface="Times New Roman"/>
                <a:cs typeface="Times New Roman"/>
              </a:rPr>
              <a:t>Ϊ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345" dirty="0">
                <a:latin typeface="Times New Roman"/>
                <a:cs typeface="Times New Roman"/>
              </a:rPr>
              <a:t>ل</a:t>
            </a:r>
            <a:r>
              <a:rPr sz="1000" spc="-550" dirty="0">
                <a:latin typeface="Times New Roman"/>
                <a:cs typeface="Times New Roman"/>
              </a:rPr>
              <a:t>Ύ</a:t>
            </a:r>
            <a:r>
              <a:rPr sz="1000" spc="-265" dirty="0">
                <a:latin typeface="Times New Roman"/>
                <a:cs typeface="Times New Roman"/>
              </a:rPr>
              <a:t>ص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430" dirty="0">
                <a:latin typeface="Times New Roman"/>
                <a:cs typeface="Times New Roman"/>
              </a:rPr>
              <a:t>ΫΎت</a:t>
            </a:r>
            <a:r>
              <a:rPr sz="1000" spc="-475" dirty="0">
                <a:latin typeface="Times New Roman"/>
                <a:cs typeface="Times New Roman"/>
              </a:rPr>
              <a:t>س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ΔمΎ</a:t>
            </a:r>
            <a:r>
              <a:rPr sz="1000" spc="-220" dirty="0">
                <a:latin typeface="Times New Roman"/>
                <a:cs typeface="Times New Roman"/>
              </a:rPr>
              <a:t>ع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ΕΎ</a:t>
            </a:r>
            <a:r>
              <a:rPr sz="1000" spc="-245" dirty="0">
                <a:latin typeface="Times New Roman"/>
                <a:cs typeface="Times New Roman"/>
              </a:rPr>
              <a:t>ق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95" dirty="0">
                <a:latin typeface="Times New Roman"/>
                <a:cs typeface="Times New Roman"/>
              </a:rPr>
              <a:t>ا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25" dirty="0">
                <a:latin typeface="Times New Roman"/>
                <a:cs typeface="Times New Roman"/>
              </a:rPr>
              <a:t>Ϊم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125" dirty="0">
                <a:latin typeface="Times New Roman"/>
                <a:cs typeface="Times New Roman"/>
              </a:rPr>
              <a:t>ϱ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Ϊيعس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ΪϬ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430" dirty="0">
                <a:latin typeface="Times New Roman"/>
                <a:cs typeface="Times New Roman"/>
              </a:rPr>
              <a:t>ΫΎت</a:t>
            </a:r>
            <a:r>
              <a:rPr sz="1000" spc="-475" dirty="0">
                <a:latin typeface="Times New Roman"/>
                <a:cs typeface="Times New Roman"/>
              </a:rPr>
              <a:t>س</a:t>
            </a:r>
            <a:r>
              <a:rPr sz="1000" spc="165" dirty="0">
                <a:latin typeface="Times New Roman"/>
                <a:cs typeface="Times New Roman"/>
              </a:rPr>
              <a:t>أا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80" dirty="0">
                <a:latin typeface="Times New Roman"/>
                <a:cs typeface="Times New Roman"/>
              </a:rPr>
              <a:t>ن</a:t>
            </a:r>
            <a:r>
              <a:rPr sz="1000" spc="-165" dirty="0">
                <a:latin typeface="Times New Roman"/>
                <a:cs typeface="Times New Roman"/>
              </a:rPr>
              <a:t>اΰيϤ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مسق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س</a:t>
            </a:r>
            <a:r>
              <a:rPr sz="1000" spc="-185" dirty="0">
                <a:latin typeface="Times New Roman"/>
                <a:cs typeface="Times New Roman"/>
              </a:rPr>
              <a:t>ي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866264">
              <a:lnSpc>
                <a:spcPct val="100000"/>
              </a:lnSpc>
              <a:spcBef>
                <a:spcPts val="300"/>
              </a:spcBef>
            </a:pPr>
            <a:r>
              <a:rPr sz="1000" spc="0" dirty="0">
                <a:latin typeface="Times New Roman"/>
                <a:cs typeface="Times New Roman"/>
              </a:rPr>
              <a:t>:</a:t>
            </a:r>
            <a:r>
              <a:rPr sz="1000" spc="-240" dirty="0">
                <a:latin typeface="Times New Roman"/>
                <a:cs typeface="Times New Roman"/>
              </a:rPr>
              <a:t>ـب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105" dirty="0">
                <a:latin typeface="Times New Roman"/>
                <a:cs typeface="Times New Roman"/>
              </a:rPr>
              <a:t>Ώا</a:t>
            </a:r>
            <a:r>
              <a:rPr sz="1000" spc="125" dirty="0">
                <a:latin typeface="Times New Roman"/>
                <a:cs typeface="Times New Roman"/>
              </a:rPr>
              <a:t>ط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 </a:t>
            </a:r>
            <a:r>
              <a:rPr sz="1000" spc="-15" dirty="0">
                <a:latin typeface="Times New Roman"/>
                <a:cs typeface="Times New Roman"/>
              </a:rPr>
              <a:t>ف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ت</a:t>
            </a:r>
            <a:r>
              <a:rPr sz="1000" spc="-145" dirty="0">
                <a:latin typeface="Times New Roman"/>
                <a:cs typeface="Times New Roman"/>
              </a:rPr>
              <a:t>Ϩ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70" dirty="0">
                <a:latin typeface="Times New Roman"/>
                <a:cs typeface="Times New Roman"/>
              </a:rPr>
              <a:t>πت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Ϊ</a:t>
            </a:r>
            <a:r>
              <a:rPr sz="1000" spc="-200" dirty="0">
                <a:latin typeface="Times New Roman"/>
                <a:cs typeface="Times New Roman"/>
              </a:rPr>
              <a:t>ق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-120" dirty="0">
                <a:latin typeface="Times New Roman"/>
                <a:cs typeface="Times New Roman"/>
              </a:rPr>
              <a:t>لΠع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155" dirty="0">
                <a:latin typeface="Times New Roman"/>
                <a:cs typeface="Times New Roman"/>
              </a:rPr>
              <a:t>علا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ΪΒع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65" dirty="0">
                <a:latin typeface="Times New Roman"/>
                <a:cs typeface="Times New Roman"/>
              </a:rPr>
              <a:t>Ϋ</a:t>
            </a:r>
            <a:r>
              <a:rPr sz="1000" spc="-515" dirty="0">
                <a:latin typeface="Times New Roman"/>
                <a:cs typeface="Times New Roman"/>
              </a:rPr>
              <a:t>Ύ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10" dirty="0">
                <a:latin typeface="Times New Roman"/>
                <a:cs typeface="Times New Roman"/>
              </a:rPr>
              <a:t>سأا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30" dirty="0">
                <a:latin typeface="Times New Roman"/>
                <a:cs typeface="Times New Roman"/>
              </a:rPr>
              <a:t>لΎϤل</a:t>
            </a:r>
            <a:r>
              <a:rPr sz="1000" spc="-120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2007" y="4293553"/>
            <a:ext cx="4843145" cy="335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09725">
              <a:lnSpc>
                <a:spcPct val="100000"/>
              </a:lnSpc>
              <a:tabLst>
                <a:tab pos="4047490" algn="l"/>
              </a:tabLst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110" dirty="0">
                <a:latin typeface="Times New Roman"/>
                <a:cs typeface="Times New Roman"/>
              </a:rPr>
              <a:t>هل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90" dirty="0">
                <a:latin typeface="Times New Roman"/>
                <a:cs typeface="Times New Roman"/>
              </a:rPr>
              <a:t>ΔعبΎ</a:t>
            </a:r>
            <a:r>
              <a:rPr sz="1000" spc="-405" dirty="0">
                <a:latin typeface="Times New Roman"/>
                <a:cs typeface="Times New Roman"/>
              </a:rPr>
              <a:t>ت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imes New Roman"/>
                <a:cs typeface="Times New Roman"/>
              </a:rPr>
              <a:t>ωϭή</a:t>
            </a:r>
            <a:r>
              <a:rPr sz="1000" spc="-215" dirty="0">
                <a:latin typeface="Times New Roman"/>
                <a:cs typeface="Times New Roman"/>
              </a:rPr>
              <a:t>ϔلاϭ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75" dirty="0">
                <a:latin typeface="Times New Roman"/>
                <a:cs typeface="Times New Roman"/>
              </a:rPr>
              <a:t>ϡΎϬ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95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dirty="0">
                <a:latin typeface="Times New Roman"/>
                <a:cs typeface="Times New Roman"/>
              </a:rPr>
              <a:t>ا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مسقل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5" dirty="0">
                <a:latin typeface="Times New Roman"/>
                <a:cs typeface="Times New Roman"/>
              </a:rPr>
              <a:t>ψ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-470" dirty="0">
                <a:latin typeface="Times New Roman"/>
                <a:cs typeface="Times New Roman"/>
              </a:rPr>
              <a:t>ت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لϜ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185" dirty="0">
                <a:latin typeface="Times New Roman"/>
                <a:cs typeface="Times New Roman"/>
              </a:rPr>
              <a:t>˺</a:t>
            </a:r>
            <a:endParaRPr sz="1000">
              <a:latin typeface="Times New Roman"/>
              <a:cs typeface="Times New Roman"/>
            </a:endParaRPr>
          </a:p>
          <a:p>
            <a:pPr marL="12700" marR="688340" indent="2130425">
              <a:lnSpc>
                <a:spcPct val="225000"/>
              </a:lnSpc>
              <a:tabLst>
                <a:tab pos="4047490" algn="l"/>
              </a:tabLst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85" dirty="0">
                <a:latin typeface="Times New Roman"/>
                <a:cs typeface="Times New Roman"/>
              </a:rPr>
              <a:t>اΩإل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165" dirty="0">
                <a:latin typeface="Times New Roman"/>
                <a:cs typeface="Times New Roman"/>
              </a:rPr>
              <a:t>Ϯ</a:t>
            </a:r>
            <a:r>
              <a:rPr sz="1000" spc="-175" dirty="0">
                <a:latin typeface="Times New Roman"/>
                <a:cs typeface="Times New Roman"/>
              </a:rPr>
              <a:t>Ϩ</a:t>
            </a:r>
            <a:r>
              <a:rPr sz="1000" spc="-370" dirty="0">
                <a:latin typeface="Times New Roman"/>
                <a:cs typeface="Times New Roman"/>
              </a:rPr>
              <a:t>س</a:t>
            </a:r>
            <a:r>
              <a:rPr sz="1000" spc="-23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150" dirty="0">
                <a:latin typeface="Times New Roman"/>
                <a:cs typeface="Times New Roman"/>
              </a:rPr>
              <a:t>اΰي</a:t>
            </a:r>
            <a:r>
              <a:rPr sz="1000" spc="-195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imes New Roman"/>
                <a:cs typeface="Times New Roman"/>
              </a:rPr>
              <a:t>ωϭή</a:t>
            </a:r>
            <a:r>
              <a:rPr sz="1000" spc="-125" dirty="0">
                <a:latin typeface="Times New Roman"/>
                <a:cs typeface="Times New Roman"/>
              </a:rPr>
              <a:t>شم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ΩاΪع·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60" dirty="0">
                <a:latin typeface="Times New Roman"/>
                <a:cs typeface="Times New Roman"/>
              </a:rPr>
              <a:t>ϔيك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185" dirty="0">
                <a:latin typeface="Times New Roman"/>
                <a:cs typeface="Times New Roman"/>
              </a:rPr>
              <a:t>˻</a:t>
            </a:r>
            <a:r>
              <a:rPr sz="1000" spc="14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180" dirty="0">
                <a:latin typeface="Times New Roman"/>
                <a:cs typeface="Times New Roman"/>
              </a:rPr>
              <a:t>ϮϬ</a:t>
            </a:r>
            <a:r>
              <a:rPr sz="1000" spc="-385" dirty="0">
                <a:latin typeface="Times New Roman"/>
                <a:cs typeface="Times New Roman"/>
              </a:rPr>
              <a:t>سب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75" dirty="0">
                <a:latin typeface="Times New Roman"/>
                <a:cs typeface="Times New Roman"/>
              </a:rPr>
              <a:t>جاήΨ</a:t>
            </a:r>
            <a:r>
              <a:rPr sz="1000" spc="-470" dirty="0">
                <a:latin typeface="Times New Roman"/>
                <a:cs typeface="Times New Roman"/>
              </a:rPr>
              <a:t>ت</a:t>
            </a:r>
            <a:r>
              <a:rPr sz="1000" spc="-150" dirty="0">
                <a:latin typeface="Times New Roman"/>
                <a:cs typeface="Times New Roman"/>
              </a:rPr>
              <a:t>سا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Ϊع</a:t>
            </a:r>
            <a:r>
              <a:rPr sz="1000" spc="-445" dirty="0">
                <a:latin typeface="Times New Roman"/>
                <a:cs typeface="Times New Roman"/>
              </a:rPr>
              <a:t>Ύ</a:t>
            </a:r>
            <a:r>
              <a:rPr sz="1000" spc="-434" dirty="0">
                <a:latin typeface="Times New Roman"/>
                <a:cs typeface="Times New Roman"/>
              </a:rPr>
              <a:t>س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لϜ</a:t>
            </a:r>
            <a:r>
              <a:rPr sz="1000" spc="-385" dirty="0">
                <a:latin typeface="Times New Roman"/>
                <a:cs typeface="Times New Roman"/>
              </a:rPr>
              <a:t>شب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55" dirty="0">
                <a:latin typeface="Times New Roman"/>
                <a:cs typeface="Times New Roman"/>
              </a:rPr>
              <a:t>ψ</a:t>
            </a:r>
            <a:r>
              <a:rPr sz="1000" spc="-195" dirty="0">
                <a:latin typeface="Times New Roman"/>
                <a:cs typeface="Times New Roman"/>
              </a:rPr>
              <a:t>ϔحϭ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مسقلΎب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200" dirty="0">
                <a:latin typeface="Times New Roman"/>
                <a:cs typeface="Times New Roman"/>
              </a:rPr>
              <a:t>Δ</a:t>
            </a:r>
            <a:r>
              <a:rPr sz="1000" spc="-350" dirty="0">
                <a:latin typeface="Times New Roman"/>
                <a:cs typeface="Times New Roman"/>
              </a:rPr>
              <a:t>ص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175" dirty="0">
                <a:latin typeface="Times New Roman"/>
                <a:cs typeface="Times New Roman"/>
              </a:rPr>
              <a:t>Ψلا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Ε</a:t>
            </a:r>
            <a:r>
              <a:rPr sz="1000" spc="-285" dirty="0">
                <a:latin typeface="Times New Roman"/>
                <a:cs typeface="Times New Roman"/>
              </a:rPr>
              <a:t>Ύ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245" dirty="0">
                <a:latin typeface="Times New Roman"/>
                <a:cs typeface="Times New Roman"/>
              </a:rPr>
              <a:t>ϮϠع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95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360" dirty="0">
                <a:latin typeface="Times New Roman"/>
                <a:cs typeface="Times New Roman"/>
              </a:rPr>
              <a:t>Ε</a:t>
            </a:r>
            <a:r>
              <a:rPr sz="1000" spc="125" dirty="0">
                <a:latin typeface="Times New Roman"/>
                <a:cs typeface="Times New Roman"/>
              </a:rPr>
              <a:t>ا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70" dirty="0">
                <a:latin typeface="Times New Roman"/>
                <a:cs typeface="Times New Roman"/>
              </a:rPr>
              <a:t>ي</a:t>
            </a:r>
            <a:r>
              <a:rPr sz="1000" spc="-45" dirty="0">
                <a:latin typeface="Times New Roman"/>
                <a:cs typeface="Times New Roman"/>
              </a:rPr>
              <a:t>ψ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60" dirty="0">
                <a:latin typeface="Times New Roman"/>
                <a:cs typeface="Times New Roman"/>
              </a:rPr>
              <a:t>ϔيك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185" dirty="0">
                <a:latin typeface="Times New Roman"/>
                <a:cs typeface="Times New Roman"/>
              </a:rPr>
              <a:t>˼</a:t>
            </a:r>
            <a:endParaRPr sz="1000">
              <a:latin typeface="Times New Roman"/>
              <a:cs typeface="Times New Roman"/>
            </a:endParaRPr>
          </a:p>
          <a:p>
            <a:pPr marL="12700" indent="3886835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395" dirty="0">
                <a:latin typeface="Times New Roman"/>
                <a:cs typeface="Times New Roman"/>
              </a:rPr>
              <a:t>س</a:t>
            </a:r>
            <a:r>
              <a:rPr sz="1000" spc="-315" dirty="0">
                <a:latin typeface="Times New Roman"/>
                <a:cs typeface="Times New Roman"/>
              </a:rPr>
              <a:t>ي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47490" algn="l"/>
              </a:tabLst>
            </a:pPr>
            <a:r>
              <a:rPr sz="1000" spc="-215" dirty="0">
                <a:latin typeface="Times New Roman"/>
                <a:cs typeface="Times New Roman"/>
              </a:rPr>
              <a:t>ϡ</a:t>
            </a:r>
            <a:r>
              <a:rPr sz="1000" spc="-445" dirty="0">
                <a:latin typeface="Times New Roman"/>
                <a:cs typeface="Times New Roman"/>
              </a:rPr>
              <a:t>Ύس</a:t>
            </a:r>
            <a:r>
              <a:rPr sz="1000" spc="-320" dirty="0">
                <a:latin typeface="Times New Roman"/>
                <a:cs typeface="Times New Roman"/>
              </a:rPr>
              <a:t>ق</a:t>
            </a:r>
            <a:r>
              <a:rPr sz="1000" spc="165" dirty="0">
                <a:latin typeface="Times New Roman"/>
                <a:cs typeface="Times New Roman"/>
              </a:rPr>
              <a:t>أا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65" dirty="0">
                <a:latin typeface="Times New Roman"/>
                <a:cs typeface="Times New Roman"/>
              </a:rPr>
              <a:t>س</a:t>
            </a:r>
            <a:r>
              <a:rPr sz="1000" spc="-235" dirty="0">
                <a:latin typeface="Times New Roman"/>
                <a:cs typeface="Times New Roman"/>
              </a:rPr>
              <a:t>Ϩ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Ϊع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10" dirty="0">
                <a:latin typeface="Times New Roman"/>
                <a:cs typeface="Times New Roman"/>
              </a:rPr>
              <a:t>Ϊ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ϰ</a:t>
            </a:r>
            <a:r>
              <a:rPr sz="1000" spc="-275" dirty="0">
                <a:latin typeface="Times New Roman"/>
                <a:cs typeface="Times New Roman"/>
              </a:rPr>
              <a:t>Ϡع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يساέ</a:t>
            </a:r>
            <a:r>
              <a:rPr sz="1000" spc="-409" dirty="0">
                <a:latin typeface="Times New Roman"/>
                <a:cs typeface="Times New Roman"/>
              </a:rPr>
              <a:t>Ω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Times New Roman"/>
                <a:cs typeface="Times New Roman"/>
              </a:rPr>
              <a:t>ل</a:t>
            </a:r>
            <a:r>
              <a:rPr sz="1000" spc="-185" dirty="0">
                <a:latin typeface="Times New Roman"/>
                <a:cs typeface="Times New Roman"/>
              </a:rPr>
              <a:t>ص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ل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175" dirty="0">
                <a:latin typeface="Times New Roman"/>
                <a:cs typeface="Times New Roman"/>
              </a:rPr>
              <a:t>αέ</a:t>
            </a:r>
            <a:r>
              <a:rPr sz="1000" spc="-215" dirty="0">
                <a:latin typeface="Times New Roman"/>
                <a:cs typeface="Times New Roman"/>
              </a:rPr>
              <a:t>اΪϤϠل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55" dirty="0">
                <a:latin typeface="Times New Roman"/>
                <a:cs typeface="Times New Roman"/>
              </a:rPr>
              <a:t>غ</a:t>
            </a:r>
            <a:r>
              <a:rPr sz="1000" spc="-415" dirty="0">
                <a:latin typeface="Times New Roman"/>
                <a:cs typeface="Times New Roman"/>
              </a:rPr>
              <a:t>ش</a:t>
            </a:r>
            <a:r>
              <a:rPr sz="1000" spc="-365" dirty="0">
                <a:latin typeface="Times New Roman"/>
                <a:cs typeface="Times New Roman"/>
              </a:rPr>
              <a:t>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150" dirty="0">
                <a:latin typeface="Times New Roman"/>
                <a:cs typeface="Times New Roman"/>
              </a:rPr>
              <a:t>اΰي</a:t>
            </a:r>
            <a:r>
              <a:rPr sz="1000" spc="-195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Ωا</a:t>
            </a:r>
            <a:r>
              <a:rPr sz="1000" spc="-100" dirty="0">
                <a:latin typeface="Times New Roman"/>
                <a:cs typeface="Times New Roman"/>
              </a:rPr>
              <a:t>Ϊ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75" dirty="0">
                <a:latin typeface="Times New Roman"/>
                <a:cs typeface="Times New Roman"/>
              </a:rPr>
              <a:t>·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60" dirty="0">
                <a:latin typeface="Times New Roman"/>
                <a:cs typeface="Times New Roman"/>
              </a:rPr>
              <a:t>ϔيك</a:t>
            </a:r>
            <a:r>
              <a:rPr sz="1000" dirty="0">
                <a:latin typeface="Times New Roman"/>
                <a:cs typeface="Times New Roman"/>
              </a:rPr>
              <a:t>	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120" dirty="0">
                <a:latin typeface="Times New Roman"/>
                <a:cs typeface="Times New Roman"/>
              </a:rPr>
              <a:t>˽</a:t>
            </a:r>
            <a:endParaRPr sz="1000">
              <a:latin typeface="Times New Roman"/>
              <a:cs typeface="Times New Roman"/>
            </a:endParaRPr>
          </a:p>
          <a:p>
            <a:pPr marL="1940560">
              <a:lnSpc>
                <a:spcPct val="100000"/>
              </a:lnSpc>
              <a:spcBef>
                <a:spcPts val="30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75" dirty="0">
                <a:latin typeface="Times New Roman"/>
                <a:cs typeface="Times New Roman"/>
              </a:rPr>
              <a:t>ص</a:t>
            </a:r>
            <a:r>
              <a:rPr sz="1000" spc="-320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لΎϤلا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0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85" dirty="0">
                <a:latin typeface="Times New Roman"/>
                <a:cs typeface="Times New Roman"/>
              </a:rPr>
              <a:t>اΩإل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90" dirty="0">
                <a:latin typeface="Times New Roman"/>
                <a:cs typeface="Times New Roman"/>
              </a:rPr>
              <a:t>ΕΎ</a:t>
            </a:r>
            <a:r>
              <a:rPr sz="1000" spc="-220" dirty="0">
                <a:latin typeface="Times New Roman"/>
                <a:cs typeface="Times New Roman"/>
              </a:rPr>
              <a:t>ن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185" dirty="0">
                <a:latin typeface="Times New Roman"/>
                <a:cs typeface="Times New Roman"/>
              </a:rPr>
              <a:t>فέϭ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90" dirty="0">
                <a:latin typeface="Times New Roman"/>
                <a:cs typeface="Times New Roman"/>
              </a:rPr>
              <a:t>ا</a:t>
            </a:r>
            <a:r>
              <a:rPr sz="1000" spc="-315" dirty="0">
                <a:latin typeface="Times New Roman"/>
                <a:cs typeface="Times New Roman"/>
              </a:rPr>
              <a:t>Ω</a:t>
            </a:r>
            <a:r>
              <a:rPr sz="1000" spc="-245" dirty="0">
                <a:latin typeface="Times New Roman"/>
                <a:cs typeface="Times New Roman"/>
              </a:rPr>
              <a:t>إΎب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0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ص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25" dirty="0">
                <a:latin typeface="Times New Roman"/>
                <a:cs typeface="Times New Roman"/>
              </a:rPr>
              <a:t>ΨϤ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1300">
              <a:latin typeface="Times New Roman"/>
              <a:cs typeface="Times New Roman"/>
            </a:endParaRPr>
          </a:p>
          <a:p>
            <a:pPr marL="1795780">
              <a:lnSpc>
                <a:spcPct val="100000"/>
              </a:lnSpc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105" dirty="0">
                <a:latin typeface="Times New Roman"/>
                <a:cs typeface="Times New Roman"/>
              </a:rPr>
              <a:t>غ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70" dirty="0">
                <a:latin typeface="Times New Roman"/>
                <a:cs typeface="Times New Roman"/>
              </a:rPr>
              <a:t>Β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Ε</a:t>
            </a:r>
            <a:r>
              <a:rPr sz="1000" spc="-285" dirty="0">
                <a:latin typeface="Times New Roman"/>
                <a:cs typeface="Times New Roman"/>
              </a:rPr>
              <a:t>Ύ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275" dirty="0">
                <a:latin typeface="Times New Roman"/>
                <a:cs typeface="Times New Roman"/>
              </a:rPr>
              <a:t>Ϡ</a:t>
            </a:r>
            <a:r>
              <a:rPr sz="1000" spc="-195" dirty="0">
                <a:latin typeface="Times New Roman"/>
                <a:cs typeface="Times New Roman"/>
              </a:rPr>
              <a:t>ρ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،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15" dirty="0">
                <a:latin typeface="Times New Roman"/>
                <a:cs typeface="Times New Roman"/>
              </a:rPr>
              <a:t>ΕΎ</a:t>
            </a:r>
            <a:r>
              <a:rPr sz="1000" spc="-300" dirty="0">
                <a:latin typeface="Times New Roman"/>
                <a:cs typeface="Times New Roman"/>
              </a:rPr>
              <a:t>Β</a:t>
            </a:r>
            <a:r>
              <a:rPr sz="1000" spc="-229" dirty="0">
                <a:latin typeface="Times New Roman"/>
                <a:cs typeface="Times New Roman"/>
              </a:rPr>
              <a:t>Ϡρ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385" dirty="0">
                <a:latin typeface="Times New Roman"/>
                <a:cs typeface="Times New Roman"/>
              </a:rPr>
              <a:t>ي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imes New Roman"/>
                <a:cs typeface="Times New Roman"/>
              </a:rPr>
              <a:t>ϕ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60" dirty="0">
                <a:latin typeface="Times New Roman"/>
                <a:cs typeface="Times New Roman"/>
              </a:rPr>
              <a:t>ϔلا</a:t>
            </a:r>
            <a:r>
              <a:rPr sz="1000" dirty="0">
                <a:latin typeface="Times New Roman"/>
                <a:cs typeface="Times New Roman"/>
              </a:rPr>
              <a:t>   </a:t>
            </a:r>
            <a:r>
              <a:rPr sz="1000" spc="-5" dirty="0">
                <a:latin typeface="Times New Roman"/>
                <a:cs typeface="Times New Roman"/>
              </a:rPr>
              <a:t> .</a:t>
            </a:r>
            <a:r>
              <a:rPr sz="1000" spc="120" dirty="0">
                <a:latin typeface="Times New Roman"/>
                <a:cs typeface="Times New Roman"/>
              </a:rPr>
              <a:t>˾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</a:pPr>
            <a:r>
              <a:rPr sz="1500" spc="-60" baseline="2777" dirty="0">
                <a:latin typeface="Times New Roman"/>
                <a:cs typeface="Times New Roman"/>
              </a:rPr>
              <a:t>ج</a:t>
            </a:r>
            <a:r>
              <a:rPr sz="1500" spc="75" baseline="2777" dirty="0">
                <a:latin typeface="Times New Roman"/>
                <a:cs typeface="Times New Roman"/>
              </a:rPr>
              <a:t>م</a:t>
            </a:r>
            <a:r>
              <a:rPr sz="1500" spc="-900" baseline="2777" dirty="0">
                <a:latin typeface="Times New Roman"/>
                <a:cs typeface="Times New Roman"/>
              </a:rPr>
              <a:t>Ύ</a:t>
            </a:r>
            <a:r>
              <a:rPr sz="1500" spc="-434" baseline="2777" dirty="0">
                <a:latin typeface="Times New Roman"/>
                <a:cs typeface="Times New Roman"/>
              </a:rPr>
              <a:t>ن</a:t>
            </a:r>
            <a:r>
              <a:rPr sz="1500" spc="-52" baseline="2777" dirty="0">
                <a:latin typeface="Times New Roman"/>
                <a:cs typeface="Times New Roman"/>
              </a:rPr>
              <a:t>ή</a:t>
            </a:r>
            <a:r>
              <a:rPr sz="1500" spc="-652" baseline="2777" dirty="0">
                <a:latin typeface="Times New Roman"/>
                <a:cs typeface="Times New Roman"/>
              </a:rPr>
              <a:t>Β</a:t>
            </a:r>
            <a:r>
              <a:rPr sz="1500" spc="-450" baseline="2777" dirty="0">
                <a:latin typeface="Times New Roman"/>
                <a:cs typeface="Times New Roman"/>
              </a:rPr>
              <a:t>ل</a:t>
            </a:r>
            <a:r>
              <a:rPr sz="1500" spc="-7" baseline="2777" dirty="0">
                <a:latin typeface="Times New Roman"/>
                <a:cs typeface="Times New Roman"/>
              </a:rPr>
              <a:t>ا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1500" spc="30" baseline="2777" dirty="0">
                <a:latin typeface="Times New Roman"/>
                <a:cs typeface="Times New Roman"/>
              </a:rPr>
              <a:t>ϰ</a:t>
            </a:r>
            <a:r>
              <a:rPr sz="1500" spc="-802" baseline="2777" dirty="0">
                <a:latin typeface="Times New Roman"/>
                <a:cs typeface="Times New Roman"/>
              </a:rPr>
              <a:t>Ϡ</a:t>
            </a:r>
            <a:r>
              <a:rPr sz="1500" spc="-37" baseline="2777" dirty="0">
                <a:latin typeface="Times New Roman"/>
                <a:cs typeface="Times New Roman"/>
              </a:rPr>
              <a:t>ع</a:t>
            </a:r>
            <a:r>
              <a:rPr sz="1500" spc="22" baseline="2777" dirty="0">
                <a:latin typeface="Times New Roman"/>
                <a:cs typeface="Times New Roman"/>
              </a:rPr>
              <a:t> </a:t>
            </a:r>
            <a:r>
              <a:rPr sz="1500" spc="-390" baseline="2777" dirty="0">
                <a:latin typeface="Times New Roman"/>
                <a:cs typeface="Times New Roman"/>
              </a:rPr>
              <a:t>Δ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-480" baseline="2777" dirty="0">
                <a:latin typeface="Times New Roman"/>
                <a:cs typeface="Times New Roman"/>
              </a:rPr>
              <a:t>ق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-652" baseline="2777" dirty="0">
                <a:latin typeface="Times New Roman"/>
                <a:cs typeface="Times New Roman"/>
              </a:rPr>
              <a:t>Β</a:t>
            </a:r>
            <a:r>
              <a:rPr sz="1500" spc="-7" baseline="2777" dirty="0">
                <a:latin typeface="Times New Roman"/>
                <a:cs typeface="Times New Roman"/>
              </a:rPr>
              <a:t>ط</a:t>
            </a:r>
            <a:r>
              <a:rPr sz="1500" spc="-719" baseline="2777" dirty="0">
                <a:latin typeface="Times New Roman"/>
                <a:cs typeface="Times New Roman"/>
              </a:rPr>
              <a:t>ت</a:t>
            </a:r>
            <a:r>
              <a:rPr sz="1500" spc="-450" baseline="2777" dirty="0">
                <a:latin typeface="Times New Roman"/>
                <a:cs typeface="Times New Roman"/>
              </a:rPr>
              <a:t>ل</a:t>
            </a:r>
            <a:r>
              <a:rPr sz="1500" spc="-15" baseline="2777" dirty="0">
                <a:latin typeface="Times New Roman"/>
                <a:cs typeface="Times New Roman"/>
              </a:rPr>
              <a:t>ا</a:t>
            </a:r>
            <a:r>
              <a:rPr sz="1500" spc="-127" baseline="2777" dirty="0">
                <a:latin typeface="Times New Roman"/>
                <a:cs typeface="Times New Roman"/>
              </a:rPr>
              <a:t>ϭ</a:t>
            </a:r>
            <a:r>
              <a:rPr sz="1500" spc="22" baseline="2777" dirty="0">
                <a:latin typeface="Times New Roman"/>
                <a:cs typeface="Times New Roman"/>
              </a:rPr>
              <a:t> </a:t>
            </a:r>
            <a:r>
              <a:rPr sz="1500" spc="-412" baseline="2777" dirty="0">
                <a:latin typeface="Times New Roman"/>
                <a:cs typeface="Times New Roman"/>
              </a:rPr>
              <a:t>Δ</a:t>
            </a:r>
            <a:r>
              <a:rPr sz="1500" spc="-592" baseline="2777" dirty="0">
                <a:latin typeface="Times New Roman"/>
                <a:cs typeface="Times New Roman"/>
              </a:rPr>
              <a:t>ي</a:t>
            </a:r>
            <a:r>
              <a:rPr sz="1500" spc="-52" baseline="2777" dirty="0">
                <a:latin typeface="Times New Roman"/>
                <a:cs typeface="Times New Roman"/>
              </a:rPr>
              <a:t>ή</a:t>
            </a:r>
            <a:r>
              <a:rPr sz="1500" spc="-82" baseline="2777" dirty="0">
                <a:latin typeface="Times New Roman"/>
                <a:cs typeface="Times New Roman"/>
              </a:rPr>
              <a:t>ψ</a:t>
            </a:r>
            <a:r>
              <a:rPr sz="1500" spc="-465" baseline="2777" dirty="0">
                <a:latin typeface="Times New Roman"/>
                <a:cs typeface="Times New Roman"/>
              </a:rPr>
              <a:t>Ϩل</a:t>
            </a:r>
            <a:r>
              <a:rPr sz="1500" spc="-7" baseline="2777" dirty="0">
                <a:latin typeface="Times New Roman"/>
                <a:cs typeface="Times New Roman"/>
              </a:rPr>
              <a:t>ا</a:t>
            </a:r>
            <a:r>
              <a:rPr sz="1500" spc="30" baseline="2777" dirty="0">
                <a:latin typeface="Times New Roman"/>
                <a:cs typeface="Times New Roman"/>
              </a:rPr>
              <a:t> </a:t>
            </a:r>
            <a:r>
              <a:rPr sz="1500" spc="-15" baseline="2777" dirty="0">
                <a:latin typeface="Times New Roman"/>
                <a:cs typeface="Times New Roman"/>
              </a:rPr>
              <a:t>ن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-719" baseline="2777" dirty="0">
                <a:latin typeface="Times New Roman"/>
                <a:cs typeface="Times New Roman"/>
              </a:rPr>
              <a:t>ت</a:t>
            </a:r>
            <a:r>
              <a:rPr sz="1500" spc="-592" baseline="2777" dirty="0">
                <a:latin typeface="Times New Roman"/>
                <a:cs typeface="Times New Roman"/>
              </a:rPr>
              <a:t>ي</a:t>
            </a:r>
            <a:r>
              <a:rPr sz="1500" spc="-60" baseline="2777" dirty="0">
                <a:latin typeface="Times New Roman"/>
                <a:cs typeface="Times New Roman"/>
              </a:rPr>
              <a:t>ح</a:t>
            </a:r>
            <a:r>
              <a:rPr sz="1500" spc="-900" baseline="2777" dirty="0">
                <a:latin typeface="Times New Roman"/>
                <a:cs typeface="Times New Roman"/>
              </a:rPr>
              <a:t>Ύ</a:t>
            </a:r>
            <a:r>
              <a:rPr sz="1500" spc="-465" baseline="2777" dirty="0">
                <a:latin typeface="Times New Roman"/>
                <a:cs typeface="Times New Roman"/>
              </a:rPr>
              <a:t>Ϩل</a:t>
            </a:r>
            <a:r>
              <a:rPr sz="1500" spc="-7" baseline="2777" dirty="0">
                <a:latin typeface="Times New Roman"/>
                <a:cs typeface="Times New Roman"/>
              </a:rPr>
              <a:t>ا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1500" spc="-15" baseline="2777" dirty="0">
                <a:latin typeface="Times New Roman"/>
                <a:cs typeface="Times New Roman"/>
              </a:rPr>
              <a:t>ن</a:t>
            </a:r>
            <a:r>
              <a:rPr sz="1500" spc="75" baseline="2777" dirty="0">
                <a:latin typeface="Times New Roman"/>
                <a:cs typeface="Times New Roman"/>
              </a:rPr>
              <a:t>م</a:t>
            </a:r>
            <a:r>
              <a:rPr sz="1500" spc="37" baseline="2777" dirty="0">
                <a:latin typeface="Times New Roman"/>
                <a:cs typeface="Times New Roman"/>
              </a:rPr>
              <a:t> </a:t>
            </a:r>
            <a:r>
              <a:rPr sz="1500" spc="-1019" baseline="2777" dirty="0">
                <a:latin typeface="Times New Roman"/>
                <a:cs typeface="Times New Roman"/>
              </a:rPr>
              <a:t>ف</a:t>
            </a:r>
            <a:r>
              <a:rPr sz="1000" dirty="0">
                <a:latin typeface="Times New Roman"/>
                <a:cs typeface="Times New Roman"/>
              </a:rPr>
              <a:t>ٍ  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500" baseline="2777" dirty="0">
                <a:latin typeface="Times New Roman"/>
                <a:cs typeface="Times New Roman"/>
              </a:rPr>
              <a:t>ا</a:t>
            </a:r>
            <a:r>
              <a:rPr sz="1500" spc="-127" baseline="2777" dirty="0">
                <a:latin typeface="Times New Roman"/>
                <a:cs typeface="Times New Roman"/>
              </a:rPr>
              <a:t>ϭ</a:t>
            </a:r>
            <a:r>
              <a:rPr sz="1500" spc="22" baseline="2777" dirty="0">
                <a:latin typeface="Times New Roman"/>
                <a:cs typeface="Times New Roman"/>
              </a:rPr>
              <a:t> </a:t>
            </a:r>
            <a:r>
              <a:rPr sz="1500" baseline="2777" dirty="0">
                <a:latin typeface="Times New Roman"/>
                <a:cs typeface="Times New Roman"/>
              </a:rPr>
              <a:t>Ρ</a:t>
            </a:r>
            <a:r>
              <a:rPr sz="1500" spc="-52" baseline="2777" dirty="0">
                <a:latin typeface="Times New Roman"/>
                <a:cs typeface="Times New Roman"/>
              </a:rPr>
              <a:t>ή</a:t>
            </a:r>
            <a:r>
              <a:rPr sz="1500" spc="-450" baseline="2777" dirty="0">
                <a:latin typeface="Times New Roman"/>
                <a:cs typeface="Times New Roman"/>
              </a:rPr>
              <a:t>ش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1500" spc="-15" baseline="2777" dirty="0">
                <a:latin typeface="Times New Roman"/>
                <a:cs typeface="Times New Roman"/>
              </a:rPr>
              <a:t>م</a:t>
            </a:r>
            <a:r>
              <a:rPr sz="1500" spc="-592" baseline="2777" dirty="0">
                <a:latin typeface="Times New Roman"/>
                <a:cs typeface="Times New Roman"/>
              </a:rPr>
              <a:t>ي</a:t>
            </a:r>
            <a:r>
              <a:rPr sz="1500" baseline="2777" dirty="0">
                <a:latin typeface="Times New Roman"/>
                <a:cs typeface="Times New Roman"/>
              </a:rPr>
              <a:t>Ϊ</a:t>
            </a:r>
            <a:r>
              <a:rPr sz="1500" spc="-480" baseline="2777" dirty="0">
                <a:latin typeface="Times New Roman"/>
                <a:cs typeface="Times New Roman"/>
              </a:rPr>
              <a:t>ق</a:t>
            </a:r>
            <a:r>
              <a:rPr sz="1500" spc="-719" baseline="2777" dirty="0">
                <a:latin typeface="Times New Roman"/>
                <a:cs typeface="Times New Roman"/>
              </a:rPr>
              <a:t>ت</a:t>
            </a:r>
            <a:r>
              <a:rPr sz="1500" spc="-712" baseline="2777" dirty="0">
                <a:latin typeface="Times New Roman"/>
                <a:cs typeface="Times New Roman"/>
              </a:rPr>
              <a:t>ب</a:t>
            </a:r>
            <a:r>
              <a:rPr sz="1500" spc="30" baseline="2777" dirty="0">
                <a:latin typeface="Times New Roman"/>
                <a:cs typeface="Times New Roman"/>
              </a:rPr>
              <a:t> </a:t>
            </a:r>
            <a:r>
              <a:rPr sz="1500" spc="-7" baseline="2777" dirty="0">
                <a:latin typeface="Times New Roman"/>
                <a:cs typeface="Times New Roman"/>
              </a:rPr>
              <a:t>،</a:t>
            </a:r>
            <a:r>
              <a:rPr sz="1500" spc="7" baseline="2777" dirty="0">
                <a:latin typeface="Times New Roman"/>
                <a:cs typeface="Times New Roman"/>
              </a:rPr>
              <a:t> </a:t>
            </a:r>
            <a:r>
              <a:rPr sz="1500" spc="179" baseline="2777" dirty="0">
                <a:latin typeface="Times New Roman"/>
                <a:cs typeface="Times New Roman"/>
              </a:rPr>
              <a:t>ϱ</a:t>
            </a:r>
            <a:r>
              <a:rPr sz="1500" spc="-52" baseline="2777" dirty="0">
                <a:latin typeface="Times New Roman"/>
                <a:cs typeface="Times New Roman"/>
              </a:rPr>
              <a:t>ή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-7" baseline="2777" dirty="0">
                <a:latin typeface="Times New Roman"/>
                <a:cs typeface="Times New Roman"/>
              </a:rPr>
              <a:t>ط</a:t>
            </a:r>
            <a:r>
              <a:rPr sz="1500" spc="-345" baseline="2777" dirty="0">
                <a:latin typeface="Times New Roman"/>
                <a:cs typeface="Times New Roman"/>
              </a:rPr>
              <a:t>Ϥ</a:t>
            </a:r>
            <a:r>
              <a:rPr sz="1500" spc="-465" baseline="2777" dirty="0">
                <a:latin typeface="Times New Roman"/>
                <a:cs typeface="Times New Roman"/>
              </a:rPr>
              <a:t>ل</a:t>
            </a:r>
            <a:r>
              <a:rPr sz="1500" spc="-7" baseline="2777" dirty="0">
                <a:latin typeface="Times New Roman"/>
                <a:cs typeface="Times New Roman"/>
              </a:rPr>
              <a:t>ا</a:t>
            </a:r>
            <a:r>
              <a:rPr sz="1500" spc="30" baseline="2777" dirty="0">
                <a:latin typeface="Times New Roman"/>
                <a:cs typeface="Times New Roman"/>
              </a:rPr>
              <a:t> </a:t>
            </a:r>
            <a:r>
              <a:rPr sz="1500" baseline="2777" dirty="0">
                <a:latin typeface="Times New Roman"/>
                <a:cs typeface="Times New Roman"/>
              </a:rPr>
              <a:t>Ϊ</a:t>
            </a:r>
            <a:r>
              <a:rPr sz="1500" spc="-465" baseline="2777" dirty="0">
                <a:latin typeface="Times New Roman"/>
                <a:cs typeface="Times New Roman"/>
              </a:rPr>
              <a:t>Ϭ</a:t>
            </a:r>
            <a:r>
              <a:rPr sz="1500" spc="-794" baseline="2777" dirty="0">
                <a:latin typeface="Times New Roman"/>
                <a:cs typeface="Times New Roman"/>
              </a:rPr>
              <a:t>ف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1500" spc="-585" baseline="2777" dirty="0">
                <a:latin typeface="Times New Roman"/>
                <a:cs typeface="Times New Roman"/>
              </a:rPr>
              <a:t>Ϋ</a:t>
            </a:r>
            <a:r>
              <a:rPr sz="1500" spc="-900" baseline="2777" dirty="0">
                <a:latin typeface="Times New Roman"/>
                <a:cs typeface="Times New Roman"/>
              </a:rPr>
              <a:t>Ύ</a:t>
            </a:r>
            <a:r>
              <a:rPr sz="1500" spc="-719" baseline="2777" dirty="0">
                <a:latin typeface="Times New Roman"/>
                <a:cs typeface="Times New Roman"/>
              </a:rPr>
              <a:t>ت</a:t>
            </a:r>
            <a:r>
              <a:rPr sz="1500" spc="-457" baseline="2777" dirty="0">
                <a:latin typeface="Times New Roman"/>
                <a:cs typeface="Times New Roman"/>
              </a:rPr>
              <a:t>س</a:t>
            </a:r>
            <a:r>
              <a:rPr sz="1500" spc="509" baseline="2777" dirty="0">
                <a:latin typeface="Times New Roman"/>
                <a:cs typeface="Times New Roman"/>
              </a:rPr>
              <a:t>أ</a:t>
            </a:r>
            <a:r>
              <a:rPr sz="1500" spc="-7" baseline="2777" dirty="0">
                <a:latin typeface="Times New Roman"/>
                <a:cs typeface="Times New Roman"/>
              </a:rPr>
              <a:t>ا</a:t>
            </a:r>
            <a:r>
              <a:rPr sz="1500" spc="30" baseline="2777" dirty="0">
                <a:latin typeface="Times New Roman"/>
                <a:cs typeface="Times New Roman"/>
              </a:rPr>
              <a:t> </a:t>
            </a:r>
            <a:r>
              <a:rPr sz="1500" spc="-7" baseline="2777" dirty="0">
                <a:latin typeface="Times New Roman"/>
                <a:cs typeface="Times New Roman"/>
              </a:rPr>
              <a:t>،</a:t>
            </a:r>
            <a:r>
              <a:rPr sz="1500" spc="30" baseline="2777" dirty="0">
                <a:latin typeface="Times New Roman"/>
                <a:cs typeface="Times New Roman"/>
              </a:rPr>
              <a:t> </a:t>
            </a:r>
            <a:r>
              <a:rPr sz="1500" spc="-412" baseline="2777" dirty="0">
                <a:latin typeface="Times New Roman"/>
                <a:cs typeface="Times New Roman"/>
              </a:rPr>
              <a:t>Δ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-419" baseline="2777" dirty="0">
                <a:latin typeface="Times New Roman"/>
                <a:cs typeface="Times New Roman"/>
              </a:rPr>
              <a:t>ن</a:t>
            </a:r>
            <a:r>
              <a:rPr sz="1500" spc="-15" baseline="2777" dirty="0">
                <a:latin typeface="Times New Roman"/>
                <a:cs typeface="Times New Roman"/>
              </a:rPr>
              <a:t>ا</a:t>
            </a:r>
            <a:r>
              <a:rPr sz="1500" spc="-7" baseline="2777" dirty="0">
                <a:latin typeface="Times New Roman"/>
                <a:cs typeface="Times New Roman"/>
              </a:rPr>
              <a:t>ΰ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-345" baseline="2777" dirty="0">
                <a:latin typeface="Times New Roman"/>
                <a:cs typeface="Times New Roman"/>
              </a:rPr>
              <a:t>Ϥ</a:t>
            </a:r>
            <a:r>
              <a:rPr sz="1500" spc="-465" baseline="2777" dirty="0">
                <a:latin typeface="Times New Roman"/>
                <a:cs typeface="Times New Roman"/>
              </a:rPr>
              <a:t>ل</a:t>
            </a:r>
            <a:r>
              <a:rPr sz="1500" spc="-7" baseline="2777" dirty="0">
                <a:latin typeface="Times New Roman"/>
                <a:cs typeface="Times New Roman"/>
              </a:rPr>
              <a:t>ا</a:t>
            </a:r>
            <a:r>
              <a:rPr sz="1500" spc="30" baseline="2777" dirty="0">
                <a:latin typeface="Times New Roman"/>
                <a:cs typeface="Times New Roman"/>
              </a:rPr>
              <a:t> </a:t>
            </a:r>
            <a:r>
              <a:rPr sz="1500" spc="-15" baseline="2777" dirty="0">
                <a:latin typeface="Times New Roman"/>
                <a:cs typeface="Times New Roman"/>
              </a:rPr>
              <a:t>م</a:t>
            </a:r>
            <a:r>
              <a:rPr sz="1500" spc="-457" baseline="2777" dirty="0">
                <a:latin typeface="Times New Roman"/>
                <a:cs typeface="Times New Roman"/>
              </a:rPr>
              <a:t>س</a:t>
            </a:r>
            <a:r>
              <a:rPr sz="1500" spc="-480" baseline="2777" dirty="0">
                <a:latin typeface="Times New Roman"/>
                <a:cs typeface="Times New Roman"/>
              </a:rPr>
              <a:t>ق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1500" spc="-52" baseline="2777" dirty="0">
                <a:latin typeface="Times New Roman"/>
                <a:cs typeface="Times New Roman"/>
              </a:rPr>
              <a:t>ή</a:t>
            </a:r>
            <a:r>
              <a:rPr sz="1500" spc="-607" baseline="2777" dirty="0">
                <a:latin typeface="Times New Roman"/>
                <a:cs typeface="Times New Roman"/>
              </a:rPr>
              <a:t>ي</a:t>
            </a:r>
            <a:r>
              <a:rPr sz="1500" spc="15" baseline="2777" dirty="0">
                <a:latin typeface="Times New Roman"/>
                <a:cs typeface="Times New Roman"/>
              </a:rPr>
              <a:t>Ϊ</a:t>
            </a:r>
            <a:r>
              <a:rPr sz="1500" spc="75" baseline="2777" dirty="0">
                <a:latin typeface="Times New Roman"/>
                <a:cs typeface="Times New Roman"/>
              </a:rPr>
              <a:t>م</a:t>
            </a:r>
            <a:r>
              <a:rPr sz="1500" spc="22" baseline="2777" dirty="0">
                <a:latin typeface="Times New Roman"/>
                <a:cs typeface="Times New Roman"/>
              </a:rPr>
              <a:t> </a:t>
            </a:r>
            <a:r>
              <a:rPr sz="1500" spc="-465" baseline="2777" dirty="0">
                <a:latin typeface="Times New Roman"/>
                <a:cs typeface="Times New Roman"/>
              </a:rPr>
              <a:t>Γ</a:t>
            </a:r>
            <a:r>
              <a:rPr sz="1500" spc="-615" baseline="2777" dirty="0">
                <a:latin typeface="Times New Roman"/>
                <a:cs typeface="Times New Roman"/>
              </a:rPr>
              <a:t>Ω</a:t>
            </a:r>
            <a:r>
              <a:rPr sz="1500" spc="-900" baseline="2777" dirty="0">
                <a:latin typeface="Times New Roman"/>
                <a:cs typeface="Times New Roman"/>
              </a:rPr>
              <a:t>Ύ</a:t>
            </a:r>
            <a:r>
              <a:rPr sz="1500" spc="-232" baseline="2777" dirty="0">
                <a:latin typeface="Times New Roman"/>
                <a:cs typeface="Times New Roman"/>
              </a:rPr>
              <a:t>ع</a:t>
            </a:r>
            <a:r>
              <a:rPr sz="1500" spc="-450" baseline="2777" dirty="0">
                <a:latin typeface="Times New Roman"/>
                <a:cs typeface="Times New Roman"/>
              </a:rPr>
              <a:t>س</a:t>
            </a:r>
            <a:r>
              <a:rPr sz="1500" spc="37" baseline="2777" dirty="0">
                <a:latin typeface="Times New Roman"/>
                <a:cs typeface="Times New Roman"/>
              </a:rPr>
              <a:t> </a:t>
            </a:r>
            <a:r>
              <a:rPr sz="1500" spc="-345" baseline="2777" dirty="0">
                <a:latin typeface="Times New Roman"/>
                <a:cs typeface="Times New Roman"/>
              </a:rPr>
              <a:t>ϡ</a:t>
            </a:r>
            <a:r>
              <a:rPr sz="1500" spc="-900" baseline="2777" dirty="0">
                <a:latin typeface="Times New Roman"/>
                <a:cs typeface="Times New Roman"/>
              </a:rPr>
              <a:t>Ύ</a:t>
            </a:r>
            <a:r>
              <a:rPr sz="1500" spc="-480" baseline="2777" dirty="0">
                <a:latin typeface="Times New Roman"/>
                <a:cs typeface="Times New Roman"/>
              </a:rPr>
              <a:t>ق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1500" baseline="2777" dirty="0">
                <a:latin typeface="Times New Roman"/>
                <a:cs typeface="Times New Roman"/>
              </a:rPr>
              <a:t>Ϊ</a:t>
            </a:r>
            <a:r>
              <a:rPr sz="1500" spc="-487" baseline="2777" dirty="0">
                <a:latin typeface="Times New Roman"/>
                <a:cs typeface="Times New Roman"/>
              </a:rPr>
              <a:t>ق</a:t>
            </a:r>
            <a:r>
              <a:rPr sz="1500" spc="-127" baseline="2777" dirty="0">
                <a:latin typeface="Times New Roman"/>
                <a:cs typeface="Times New Roman"/>
              </a:rPr>
              <a:t>ϭ</a:t>
            </a:r>
            <a:r>
              <a:rPr sz="1500" spc="-60" baseline="2777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ي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375" dirty="0">
                <a:latin typeface="Times New Roman"/>
                <a:cs typeface="Times New Roman"/>
              </a:rPr>
              <a:t>قي</a:t>
            </a:r>
            <a:r>
              <a:rPr sz="1000" spc="-415" dirty="0">
                <a:latin typeface="Times New Roman"/>
                <a:cs typeface="Times New Roman"/>
              </a:rPr>
              <a:t>Β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470" dirty="0">
                <a:latin typeface="Times New Roman"/>
                <a:cs typeface="Times New Roman"/>
              </a:rPr>
              <a:t>ت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ΕامΎع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ضعب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ϝΎ</a:t>
            </a:r>
            <a:r>
              <a:rPr sz="1000" spc="-320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105" dirty="0">
                <a:latin typeface="Times New Roman"/>
                <a:cs typeface="Times New Roman"/>
              </a:rPr>
              <a:t>Ώا</a:t>
            </a:r>
            <a:r>
              <a:rPr sz="1000" spc="125" dirty="0">
                <a:latin typeface="Times New Roman"/>
                <a:cs typeface="Times New Roman"/>
              </a:rPr>
              <a:t>ط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70" dirty="0">
                <a:latin typeface="Times New Roman"/>
                <a:cs typeface="Times New Roman"/>
              </a:rPr>
              <a:t>Ε</a:t>
            </a:r>
            <a:r>
              <a:rPr sz="1000" spc="15" dirty="0">
                <a:latin typeface="Times New Roman"/>
                <a:cs typeface="Times New Roman"/>
              </a:rPr>
              <a:t>ا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60" dirty="0">
                <a:latin typeface="Times New Roman"/>
                <a:cs typeface="Times New Roman"/>
              </a:rPr>
              <a:t>Ύسϔتسا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Δ</a:t>
            </a:r>
            <a:r>
              <a:rPr sz="1000" spc="-390" dirty="0">
                <a:latin typeface="Times New Roman"/>
                <a:cs typeface="Times New Roman"/>
              </a:rPr>
              <a:t>ب</a:t>
            </a:r>
            <a:r>
              <a:rPr sz="1000" spc="-80" dirty="0">
                <a:latin typeface="Times New Roman"/>
                <a:cs typeface="Times New Roman"/>
              </a:rPr>
              <a:t>Ύجإا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20" dirty="0">
                <a:latin typeface="Times New Roman"/>
                <a:cs typeface="Times New Roman"/>
              </a:rPr>
              <a:t>Ύ</a:t>
            </a:r>
            <a:r>
              <a:rPr sz="1000" spc="-114" dirty="0">
                <a:latin typeface="Times New Roman"/>
                <a:cs typeface="Times New Roman"/>
              </a:rPr>
              <a:t>ه</a:t>
            </a:r>
            <a:r>
              <a:rPr sz="1000" spc="-45" dirty="0">
                <a:latin typeface="Times New Roman"/>
                <a:cs typeface="Times New Roman"/>
              </a:rPr>
              <a:t>ات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5" dirty="0">
                <a:latin typeface="Times New Roman"/>
                <a:cs typeface="Times New Roman"/>
              </a:rPr>
              <a:t>اΩ</a:t>
            </a:r>
            <a:r>
              <a:rPr sz="1000" spc="-20" dirty="0">
                <a:latin typeface="Times New Roman"/>
                <a:cs typeface="Times New Roman"/>
              </a:rPr>
              <a:t>إ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195" dirty="0">
                <a:latin typeface="Times New Roman"/>
                <a:cs typeface="Times New Roman"/>
              </a:rPr>
              <a:t>هب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ϝϮϤ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20" dirty="0">
                <a:latin typeface="Times New Roman"/>
                <a:cs typeface="Times New Roman"/>
              </a:rPr>
              <a:t>يب</a:t>
            </a:r>
            <a:r>
              <a:rPr sz="1000" spc="-145" dirty="0">
                <a:latin typeface="Times New Roman"/>
                <a:cs typeface="Times New Roman"/>
              </a:rPr>
              <a:t>Ϯ</a:t>
            </a:r>
            <a:r>
              <a:rPr sz="1000" spc="-330" dirty="0">
                <a:latin typeface="Times New Roman"/>
                <a:cs typeface="Times New Roman"/>
              </a:rPr>
              <a:t>سΎح</a:t>
            </a:r>
            <a:r>
              <a:rPr sz="1000" spc="-23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300" dirty="0">
                <a:latin typeface="Times New Roman"/>
                <a:cs typeface="Times New Roman"/>
              </a:rPr>
              <a:t>يلΎϤ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30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dirty="0">
                <a:latin typeface="Times New Roman"/>
                <a:cs typeface="Times New Roman"/>
              </a:rPr>
              <a:t>ا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ج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535" dirty="0">
                <a:latin typeface="Times New Roman"/>
                <a:cs typeface="Times New Roman"/>
              </a:rPr>
              <a:t>Ύ</a:t>
            </a:r>
            <a:r>
              <a:rPr sz="1000" spc="-350" dirty="0">
                <a:latin typeface="Times New Roman"/>
                <a:cs typeface="Times New Roman"/>
              </a:rPr>
              <a:t>ن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8890">
              <a:lnSpc>
                <a:spcPct val="125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165" dirty="0">
                <a:latin typeface="Times New Roman"/>
                <a:cs typeface="Times New Roman"/>
              </a:rPr>
              <a:t>اΰيϤ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مسق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ϯΪل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اϭΪجϭ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65" dirty="0">
                <a:latin typeface="Times New Roman"/>
                <a:cs typeface="Times New Roman"/>
              </a:rPr>
              <a:t>Ϊق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اϮ</a:t>
            </a:r>
            <a:r>
              <a:rPr sz="1000" spc="-155" dirty="0">
                <a:latin typeface="Times New Roman"/>
                <a:cs typeface="Times New Roman"/>
              </a:rPr>
              <a:t>ن</a:t>
            </a:r>
            <a:r>
              <a:rPr sz="1000" spc="-110" dirty="0">
                <a:latin typeface="Times New Roman"/>
                <a:cs typeface="Times New Roman"/>
              </a:rPr>
              <a:t>ϮϜ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5" dirty="0">
                <a:latin typeface="Times New Roman"/>
                <a:cs typeface="Times New Roman"/>
              </a:rPr>
              <a:t>جاέ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-80" dirty="0">
                <a:latin typeface="Times New Roman"/>
                <a:cs typeface="Times New Roman"/>
              </a:rPr>
              <a:t>اΰلا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60" dirty="0">
                <a:latin typeface="Times New Roman"/>
                <a:cs typeface="Times New Roman"/>
              </a:rPr>
              <a:t>Ϊ</a:t>
            </a:r>
            <a:r>
              <a:rPr sz="1000" spc="-370" dirty="0">
                <a:latin typeface="Times New Roman"/>
                <a:cs typeface="Times New Roman"/>
              </a:rPr>
              <a:t>ف</a:t>
            </a:r>
            <a:r>
              <a:rPr sz="1000" spc="-120" dirty="0">
                <a:latin typeface="Times New Roman"/>
                <a:cs typeface="Times New Roman"/>
              </a:rPr>
              <a:t>Ϯلا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90" dirty="0">
                <a:latin typeface="Times New Roman"/>
                <a:cs typeface="Times New Roman"/>
              </a:rPr>
              <a:t>م</a:t>
            </a:r>
            <a:r>
              <a:rPr sz="1000" spc="-204" dirty="0">
                <a:latin typeface="Times New Roman"/>
                <a:cs typeface="Times New Roman"/>
              </a:rPr>
              <a:t>س</a:t>
            </a:r>
            <a:r>
              <a:rPr sz="1000" spc="-210" dirty="0">
                <a:latin typeface="Times New Roman"/>
                <a:cs typeface="Times New Roman"/>
              </a:rPr>
              <a:t>قلا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215" dirty="0">
                <a:latin typeface="Times New Roman"/>
                <a:cs typeface="Times New Roman"/>
              </a:rPr>
              <a:t>امί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40" dirty="0">
                <a:latin typeface="Times New Roman"/>
                <a:cs typeface="Times New Roman"/>
              </a:rPr>
              <a:t>ϱ</a:t>
            </a:r>
            <a:r>
              <a:rPr sz="1000" spc="45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ΪϬ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465" dirty="0">
                <a:latin typeface="Times New Roman"/>
                <a:cs typeface="Times New Roman"/>
              </a:rPr>
              <a:t>Ϋ</a:t>
            </a:r>
            <a:r>
              <a:rPr sz="1000" spc="-515" dirty="0">
                <a:latin typeface="Times New Roman"/>
                <a:cs typeface="Times New Roman"/>
              </a:rPr>
              <a:t>Ύ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10" dirty="0">
                <a:latin typeface="Times New Roman"/>
                <a:cs typeface="Times New Roman"/>
              </a:rPr>
              <a:t>سأا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90" dirty="0">
                <a:latin typeface="Times New Roman"/>
                <a:cs typeface="Times New Roman"/>
              </a:rPr>
              <a:t>ΩΎع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70" dirty="0">
                <a:latin typeface="Times New Roman"/>
                <a:cs typeface="Times New Roman"/>
              </a:rPr>
              <a:t>ωΩ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425" dirty="0">
                <a:latin typeface="Times New Roman"/>
                <a:cs typeface="Times New Roman"/>
              </a:rPr>
              <a:t>ϡΎ</a:t>
            </a:r>
            <a:r>
              <a:rPr sz="1000" spc="-440" dirty="0">
                <a:latin typeface="Times New Roman"/>
                <a:cs typeface="Times New Roman"/>
              </a:rPr>
              <a:t>ت</a:t>
            </a:r>
            <a:r>
              <a:rPr sz="1000" spc="-175" dirty="0">
                <a:latin typeface="Times New Roman"/>
                <a:cs typeface="Times New Roman"/>
              </a:rPr>
              <a:t>Ψلا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20" dirty="0">
                <a:latin typeface="Times New Roman"/>
                <a:cs typeface="Times New Roman"/>
              </a:rPr>
              <a:t>يفϭ</a:t>
            </a:r>
            <a:r>
              <a:rPr sz="1000" spc="-8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385" dirty="0">
                <a:latin typeface="Times New Roman"/>
                <a:cs typeface="Times New Roman"/>
              </a:rPr>
              <a:t>صΎ</a:t>
            </a:r>
            <a:r>
              <a:rPr sz="1000" spc="-295" dirty="0">
                <a:latin typeface="Times New Roman"/>
                <a:cs typeface="Times New Roman"/>
              </a:rPr>
              <a:t>Ψ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150" dirty="0">
                <a:latin typeface="Times New Roman"/>
                <a:cs typeface="Times New Roman"/>
              </a:rPr>
              <a:t>اΰي</a:t>
            </a:r>
            <a:r>
              <a:rPr sz="1000" spc="-190" dirty="0">
                <a:latin typeface="Times New Roman"/>
                <a:cs typeface="Times New Roman"/>
              </a:rPr>
              <a:t>Ϥ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مس</a:t>
            </a:r>
            <a:r>
              <a:rPr sz="1000" spc="-210" dirty="0">
                <a:latin typeface="Times New Roman"/>
                <a:cs typeface="Times New Roman"/>
              </a:rPr>
              <a:t>ق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ΔمΎ</a:t>
            </a:r>
            <a:r>
              <a:rPr sz="1000" spc="-220" dirty="0">
                <a:latin typeface="Times New Roman"/>
                <a:cs typeface="Times New Roman"/>
              </a:rPr>
              <a:t>ع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7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95" dirty="0">
                <a:latin typeface="Times New Roman"/>
                <a:cs typeface="Times New Roman"/>
              </a:rPr>
              <a:t>ا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165" dirty="0">
                <a:latin typeface="Times New Roman"/>
                <a:cs typeface="Times New Roman"/>
              </a:rPr>
              <a:t>اΩ·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-80" dirty="0">
                <a:latin typeface="Times New Roman"/>
                <a:cs typeface="Times New Roman"/>
              </a:rPr>
              <a:t>اΰلا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225" dirty="0">
                <a:latin typeface="Times New Roman"/>
                <a:cs typeface="Times New Roman"/>
              </a:rPr>
              <a:t>ΪفϮ</a:t>
            </a:r>
            <a:r>
              <a:rPr sz="1000" spc="-220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ا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100" dirty="0">
                <a:latin typeface="Times New Roman"/>
                <a:cs typeface="Times New Roman"/>
              </a:rPr>
              <a:t>πعأ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25" dirty="0">
                <a:latin typeface="Times New Roman"/>
                <a:cs typeface="Times New Roman"/>
              </a:rPr>
              <a:t>ϡΪقتϭ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15" dirty="0">
                <a:latin typeface="Times New Roman"/>
                <a:cs typeface="Times New Roman"/>
              </a:rPr>
              <a:t>άه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75" dirty="0">
                <a:latin typeface="Times New Roman"/>
                <a:cs typeface="Times New Roman"/>
              </a:rPr>
              <a:t>ϭ</a:t>
            </a:r>
            <a:r>
              <a:rPr sz="1000" spc="-204" dirty="0">
                <a:latin typeface="Times New Roman"/>
                <a:cs typeface="Times New Roman"/>
              </a:rPr>
              <a:t>Ϊش</a:t>
            </a:r>
            <a:r>
              <a:rPr sz="1000" spc="-195" dirty="0">
                <a:latin typeface="Times New Roman"/>
                <a:cs typeface="Times New Roman"/>
              </a:rPr>
              <a:t>Ϩ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10" dirty="0">
                <a:latin typeface="Times New Roman"/>
                <a:cs typeface="Times New Roman"/>
              </a:rPr>
              <a:t>يتلا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10" dirty="0">
                <a:latin typeface="Times New Roman"/>
                <a:cs typeface="Times New Roman"/>
              </a:rPr>
              <a:t>Ϊ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-340" dirty="0">
                <a:latin typeface="Times New Roman"/>
                <a:cs typeface="Times New Roman"/>
              </a:rPr>
              <a:t>Ύϔلا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30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360" dirty="0">
                <a:latin typeface="Times New Roman"/>
                <a:cs typeface="Times New Roman"/>
              </a:rPr>
              <a:t>Δ</a:t>
            </a:r>
            <a:r>
              <a:rPr sz="1000" spc="-450" dirty="0">
                <a:latin typeface="Times New Roman"/>
                <a:cs typeface="Times New Roman"/>
              </a:rPr>
              <a:t>ف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335" dirty="0">
                <a:latin typeface="Times New Roman"/>
                <a:cs typeface="Times New Roman"/>
              </a:rPr>
              <a:t>π</a:t>
            </a:r>
            <a:r>
              <a:rPr sz="1000" spc="-155" dirty="0">
                <a:latin typeface="Times New Roman"/>
                <a:cs typeface="Times New Roman"/>
              </a:rPr>
              <a:t>لا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30" dirty="0">
                <a:latin typeface="Times New Roman"/>
                <a:cs typeface="Times New Roman"/>
              </a:rPr>
              <a:t>ϡή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20" dirty="0">
                <a:latin typeface="Times New Roman"/>
                <a:cs typeface="Times New Roman"/>
              </a:rPr>
              <a:t>ϝΎ</a:t>
            </a:r>
            <a:r>
              <a:rPr sz="1000" spc="-330" dirty="0">
                <a:latin typeface="Times New Roman"/>
                <a:cs typeface="Times New Roman"/>
              </a:rPr>
              <a:t>Β</a:t>
            </a:r>
            <a:r>
              <a:rPr sz="1000" spc="-235" dirty="0">
                <a:latin typeface="Times New Roman"/>
                <a:cs typeface="Times New Roman"/>
              </a:rPr>
              <a:t>قتس</a:t>
            </a:r>
            <a:r>
              <a:rPr sz="1000" spc="-75" dirty="0">
                <a:latin typeface="Times New Roman"/>
                <a:cs typeface="Times New Roman"/>
              </a:rPr>
              <a:t>ا</a:t>
            </a:r>
            <a:r>
              <a:rPr sz="1000" spc="-5" dirty="0">
                <a:latin typeface="Times New Roman"/>
                <a:cs typeface="Times New Roman"/>
              </a:rPr>
              <a:t>ا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170" dirty="0">
                <a:latin typeface="Times New Roman"/>
                <a:cs typeface="Times New Roman"/>
              </a:rPr>
              <a:t>سح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ϰ</a:t>
            </a:r>
            <a:r>
              <a:rPr sz="1000" spc="-275" dirty="0">
                <a:latin typeface="Times New Roman"/>
                <a:cs typeface="Times New Roman"/>
              </a:rPr>
              <a:t>Ϡع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Benutzerdefiniert</PresentationFormat>
  <Paragraphs>20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2015-04-13T14:21:54Z</dcterms:created>
  <dcterms:modified xsi:type="dcterms:W3CDTF">2015-04-13T12:21:55Z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2015-04-13T00:00:00Z</vt:filetime>
  </property>
</Properties>
</file>