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14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10" y="925185"/>
            <a:ext cx="5301615" cy="3065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5700"/>
              </a:lnSpc>
            </a:pPr>
            <a:r>
              <a:rPr sz="1500" b="1" spc="-105" dirty="0">
                <a:latin typeface="Times New Roman"/>
                <a:cs typeface="Times New Roman"/>
              </a:rPr>
              <a:t>ي</a:t>
            </a:r>
            <a:r>
              <a:rPr sz="1500" b="1" spc="-555" dirty="0">
                <a:latin typeface="Times New Roman"/>
                <a:cs typeface="Times New Roman"/>
              </a:rPr>
              <a:t>ئ</a:t>
            </a:r>
            <a:r>
              <a:rPr sz="1500" b="1" spc="-625" dirty="0">
                <a:latin typeface="Times New Roman"/>
                <a:cs typeface="Times New Roman"/>
              </a:rPr>
              <a:t>Ύ</a:t>
            </a:r>
            <a:r>
              <a:rPr sz="1500" b="1" spc="-780" dirty="0">
                <a:latin typeface="Times New Roman"/>
                <a:cs typeface="Times New Roman"/>
              </a:rPr>
              <a:t>ص</a:t>
            </a:r>
            <a:r>
              <a:rPr sz="1500" b="1" spc="-290" dirty="0">
                <a:latin typeface="Times New Roman"/>
                <a:cs typeface="Times New Roman"/>
              </a:rPr>
              <a:t>حإ΍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45" dirty="0">
                <a:latin typeface="Times New Roman"/>
                <a:cs typeface="Times New Roman"/>
              </a:rPr>
              <a:t> </a:t>
            </a:r>
            <a:r>
              <a:rPr sz="1500" b="1" spc="5" dirty="0">
                <a:latin typeface="Times New Roman"/>
                <a:cs typeface="Times New Roman"/>
              </a:rPr>
              <a:t>ل</a:t>
            </a:r>
            <a:r>
              <a:rPr sz="1500" b="1" spc="-505" dirty="0">
                <a:latin typeface="Times New Roman"/>
                <a:cs typeface="Times New Roman"/>
              </a:rPr>
              <a:t>يϠ</a:t>
            </a:r>
            <a:r>
              <a:rPr sz="1500" b="1" spc="-430" dirty="0">
                <a:latin typeface="Times New Roman"/>
                <a:cs typeface="Times New Roman"/>
              </a:rPr>
              <a:t>ح</a:t>
            </a:r>
            <a:r>
              <a:rPr sz="1500" b="1" spc="-565" dirty="0">
                <a:latin typeface="Times New Roman"/>
                <a:cs typeface="Times New Roman"/>
              </a:rPr>
              <a:t>ت</a:t>
            </a:r>
            <a:r>
              <a:rPr sz="1500" b="1" spc="-755" dirty="0">
                <a:latin typeface="Times New Roman"/>
                <a:cs typeface="Times New Roman"/>
              </a:rPr>
              <a:t>ل΍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45" dirty="0">
                <a:latin typeface="Times New Roman"/>
                <a:cs typeface="Times New Roman"/>
              </a:rPr>
              <a:t> </a:t>
            </a:r>
            <a:r>
              <a:rPr sz="1500" b="1" spc="-360" dirty="0">
                <a:latin typeface="Times New Roman"/>
                <a:cs typeface="Times New Roman"/>
              </a:rPr>
              <a:t>ي</a:t>
            </a:r>
            <a:r>
              <a:rPr sz="1500" b="1" spc="-434" dirty="0">
                <a:latin typeface="Times New Roman"/>
                <a:cs typeface="Times New Roman"/>
              </a:rPr>
              <a:t>ف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45" dirty="0">
                <a:latin typeface="Times New Roman"/>
                <a:cs typeface="Times New Roman"/>
              </a:rPr>
              <a:t> </a:t>
            </a:r>
            <a:r>
              <a:rPr sz="1500" b="1" spc="-400" dirty="0">
                <a:latin typeface="Times New Roman"/>
                <a:cs typeface="Times New Roman"/>
              </a:rPr>
              <a:t>Δصص</a:t>
            </a:r>
            <a:r>
              <a:rPr sz="1500" b="1" spc="-585" dirty="0">
                <a:latin typeface="Times New Roman"/>
                <a:cs typeface="Times New Roman"/>
              </a:rPr>
              <a:t>ΨتϤل΍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50" dirty="0">
                <a:latin typeface="Times New Roman"/>
                <a:cs typeface="Times New Roman"/>
              </a:rPr>
              <a:t> </a:t>
            </a:r>
            <a:r>
              <a:rPr sz="1500" b="1" spc="-515" dirty="0">
                <a:latin typeface="Times New Roman"/>
                <a:cs typeface="Times New Roman"/>
              </a:rPr>
              <a:t>ΔيΒي</a:t>
            </a:r>
            <a:r>
              <a:rPr sz="1500" b="1" spc="-430" dirty="0">
                <a:latin typeface="Times New Roman"/>
                <a:cs typeface="Times New Roman"/>
              </a:rPr>
              <a:t>έΪتل΍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30" dirty="0">
                <a:latin typeface="Times New Roman"/>
                <a:cs typeface="Times New Roman"/>
              </a:rPr>
              <a:t> </a:t>
            </a:r>
            <a:r>
              <a:rPr sz="1500" b="1" spc="-185" dirty="0">
                <a:latin typeface="Times New Roman"/>
                <a:cs typeface="Times New Roman"/>
              </a:rPr>
              <a:t>Γέϭ</a:t>
            </a:r>
            <a:r>
              <a:rPr sz="1500" b="1" spc="-525" dirty="0">
                <a:latin typeface="Times New Roman"/>
                <a:cs typeface="Times New Roman"/>
              </a:rPr>
              <a:t>Ϊل΍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45" dirty="0">
                <a:latin typeface="Times New Roman"/>
                <a:cs typeface="Times New Roman"/>
              </a:rPr>
              <a:t> </a:t>
            </a:r>
            <a:r>
              <a:rPr sz="1500" b="1" spc="-295" dirty="0">
                <a:latin typeface="Times New Roman"/>
                <a:cs typeface="Times New Roman"/>
              </a:rPr>
              <a:t>عϤ</a:t>
            </a:r>
            <a:r>
              <a:rPr sz="1500" b="1" spc="-535" dirty="0">
                <a:latin typeface="Times New Roman"/>
                <a:cs typeface="Times New Roman"/>
              </a:rPr>
              <a:t>جتϤل΍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35" dirty="0">
                <a:latin typeface="Times New Roman"/>
                <a:cs typeface="Times New Roman"/>
              </a:rPr>
              <a:t> </a:t>
            </a:r>
            <a:r>
              <a:rPr sz="1500" b="1" spc="-495" dirty="0">
                <a:latin typeface="Times New Roman"/>
                <a:cs typeface="Times New Roman"/>
              </a:rPr>
              <a:t>ΔيϠك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40" dirty="0">
                <a:latin typeface="Times New Roman"/>
                <a:cs typeface="Times New Roman"/>
              </a:rPr>
              <a:t> </a:t>
            </a:r>
            <a:r>
              <a:rPr sz="1500" b="1" spc="-225" dirty="0">
                <a:latin typeface="Times New Roman"/>
                <a:cs typeface="Times New Roman"/>
              </a:rPr>
              <a:t>Ώ</a:t>
            </a:r>
            <a:r>
              <a:rPr sz="1500" b="1" spc="-625" dirty="0">
                <a:latin typeface="Times New Roman"/>
                <a:cs typeface="Times New Roman"/>
              </a:rPr>
              <a:t>Ύ</a:t>
            </a:r>
            <a:r>
              <a:rPr sz="1500" b="1" spc="-430" dirty="0">
                <a:latin typeface="Times New Roman"/>
                <a:cs typeface="Times New Roman"/>
              </a:rPr>
              <a:t>ح</a:t>
            </a:r>
            <a:r>
              <a:rPr sz="1500" b="1" spc="5" dirty="0">
                <a:latin typeface="Times New Roman"/>
                <a:cs typeface="Times New Roman"/>
              </a:rPr>
              <a:t>έ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45" dirty="0">
                <a:latin typeface="Times New Roman"/>
                <a:cs typeface="Times New Roman"/>
              </a:rPr>
              <a:t> </a:t>
            </a:r>
            <a:r>
              <a:rPr sz="1500" b="1" spc="-375" dirty="0">
                <a:latin typeface="Times New Roman"/>
                <a:cs typeface="Times New Roman"/>
              </a:rPr>
              <a:t>ي</a:t>
            </a:r>
            <a:r>
              <a:rPr sz="1500" b="1" spc="-434" dirty="0">
                <a:latin typeface="Times New Roman"/>
                <a:cs typeface="Times New Roman"/>
              </a:rPr>
              <a:t>ف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45" dirty="0">
                <a:latin typeface="Times New Roman"/>
                <a:cs typeface="Times New Roman"/>
              </a:rPr>
              <a:t> </a:t>
            </a:r>
            <a:r>
              <a:rPr sz="1500" b="1" spc="-185" dirty="0">
                <a:latin typeface="Times New Roman"/>
                <a:cs typeface="Times New Roman"/>
              </a:rPr>
              <a:t>ΕΪق</a:t>
            </a:r>
            <a:r>
              <a:rPr sz="1500" b="1" dirty="0">
                <a:latin typeface="Times New Roman"/>
                <a:cs typeface="Times New Roman"/>
              </a:rPr>
              <a:t>ع </a:t>
            </a:r>
            <a:r>
              <a:rPr sz="1500" b="1" spc="-25" dirty="0">
                <a:latin typeface="Times New Roman"/>
                <a:cs typeface="Times New Roman"/>
              </a:rPr>
              <a:t>ج</a:t>
            </a:r>
            <a:r>
              <a:rPr sz="1500" b="1" spc="-415" dirty="0">
                <a:latin typeface="Times New Roman"/>
                <a:cs typeface="Times New Roman"/>
              </a:rPr>
              <a:t>مΎنήب</a:t>
            </a:r>
            <a:r>
              <a:rPr sz="1500" b="1" spc="45" dirty="0">
                <a:latin typeface="Times New Roman"/>
                <a:cs typeface="Times New Roman"/>
              </a:rPr>
              <a:t> </a:t>
            </a:r>
            <a:r>
              <a:rPr sz="1500" b="1" spc="-470" dirty="0">
                <a:latin typeface="Times New Roman"/>
                <a:cs typeface="Times New Roman"/>
              </a:rPr>
              <a:t>ϡ΍Ϊ</a:t>
            </a:r>
            <a:r>
              <a:rPr sz="1500" b="1" spc="-570" dirty="0">
                <a:latin typeface="Times New Roman"/>
                <a:cs typeface="Times New Roman"/>
              </a:rPr>
              <a:t>Ψ</a:t>
            </a:r>
            <a:r>
              <a:rPr sz="1500" b="1" spc="-635" dirty="0">
                <a:latin typeface="Times New Roman"/>
                <a:cs typeface="Times New Roman"/>
              </a:rPr>
              <a:t>تسΎب</a:t>
            </a:r>
            <a:r>
              <a:rPr sz="1500" b="1" spc="4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(S</a:t>
            </a:r>
            <a:r>
              <a:rPr sz="1500" b="1" spc="-5" dirty="0">
                <a:latin typeface="Times New Roman"/>
                <a:cs typeface="Times New Roman"/>
              </a:rPr>
              <a:t>P</a:t>
            </a:r>
            <a:r>
              <a:rPr sz="1500" b="1" spc="-10" dirty="0">
                <a:latin typeface="Times New Roman"/>
                <a:cs typeface="Times New Roman"/>
              </a:rPr>
              <a:t>S</a:t>
            </a:r>
            <a:r>
              <a:rPr sz="1500" b="1" spc="-5" dirty="0">
                <a:latin typeface="Times New Roman"/>
                <a:cs typeface="Times New Roman"/>
              </a:rPr>
              <a:t>S</a:t>
            </a:r>
            <a:r>
              <a:rPr sz="1500" b="1" dirty="0">
                <a:latin typeface="Times New Roman"/>
                <a:cs typeface="Times New Roman"/>
              </a:rPr>
              <a:t>) </a:t>
            </a:r>
            <a:r>
              <a:rPr sz="1500" b="1" spc="90" dirty="0">
                <a:latin typeface="Times New Roman"/>
                <a:cs typeface="Times New Roman"/>
              </a:rPr>
              <a:t> </a:t>
            </a:r>
            <a:r>
              <a:rPr sz="1500" b="1" spc="-75" dirty="0">
                <a:latin typeface="Times New Roman"/>
                <a:cs typeface="Times New Roman"/>
              </a:rPr>
              <a:t>ήيمأ</a:t>
            </a:r>
            <a:r>
              <a:rPr sz="1500" b="1" spc="-1185" dirty="0">
                <a:latin typeface="Times New Roman"/>
                <a:cs typeface="Times New Roman"/>
              </a:rPr>
              <a:t>΍</a:t>
            </a:r>
            <a:r>
              <a:rPr sz="1500" b="1" spc="45" dirty="0">
                <a:latin typeface="Times New Roman"/>
                <a:cs typeface="Times New Roman"/>
              </a:rPr>
              <a:t> </a:t>
            </a:r>
            <a:r>
              <a:rPr sz="1500" b="1" spc="-175" dirty="0">
                <a:latin typeface="Times New Roman"/>
                <a:cs typeface="Times New Roman"/>
              </a:rPr>
              <a:t>ΪϬعم</a:t>
            </a:r>
            <a:r>
              <a:rPr sz="1500" b="1" spc="55" dirty="0">
                <a:latin typeface="Times New Roman"/>
                <a:cs typeface="Times New Roman"/>
              </a:rPr>
              <a:t> </a:t>
            </a:r>
            <a:r>
              <a:rPr sz="1500" b="1" spc="-740" dirty="0">
                <a:latin typeface="Times New Roman"/>
                <a:cs typeface="Times New Roman"/>
              </a:rPr>
              <a:t>Ύ</a:t>
            </a:r>
            <a:r>
              <a:rPr sz="1500" b="1" spc="-630" dirty="0">
                <a:latin typeface="Times New Roman"/>
                <a:cs typeface="Times New Roman"/>
              </a:rPr>
              <a:t>Ϭ</a:t>
            </a:r>
            <a:r>
              <a:rPr sz="1500" b="1" spc="-459" dirty="0">
                <a:latin typeface="Times New Roman"/>
                <a:cs typeface="Times New Roman"/>
              </a:rPr>
              <a:t>Ϥ</a:t>
            </a:r>
            <a:r>
              <a:rPr sz="1500" b="1" spc="-210" dirty="0">
                <a:latin typeface="Times New Roman"/>
                <a:cs typeface="Times New Roman"/>
              </a:rPr>
              <a:t>ظن</a:t>
            </a:r>
            <a:r>
              <a:rPr sz="1500" b="1" spc="40" dirty="0">
                <a:latin typeface="Times New Roman"/>
                <a:cs typeface="Times New Roman"/>
              </a:rPr>
              <a:t> </a:t>
            </a:r>
            <a:r>
              <a:rPr sz="1500" b="1" spc="-465" dirty="0">
                <a:latin typeface="Times New Roman"/>
                <a:cs typeface="Times New Roman"/>
              </a:rPr>
              <a:t>يتل</a:t>
            </a:r>
            <a:r>
              <a:rPr sz="1500" b="1" spc="-800" dirty="0">
                <a:latin typeface="Times New Roman"/>
                <a:cs typeface="Times New Roman"/>
              </a:rPr>
              <a:t>΍</a:t>
            </a:r>
            <a:r>
              <a:rPr sz="1500" b="1" spc="-105" dirty="0">
                <a:latin typeface="Times New Roman"/>
                <a:cs typeface="Times New Roman"/>
              </a:rPr>
              <a:t>ϭ</a:t>
            </a:r>
            <a:r>
              <a:rPr sz="1500" b="1" spc="50" dirty="0">
                <a:latin typeface="Times New Roman"/>
                <a:cs typeface="Times New Roman"/>
              </a:rPr>
              <a:t> </a:t>
            </a:r>
            <a:r>
              <a:rPr sz="1500" b="1" spc="-135" dirty="0">
                <a:latin typeface="Times New Roman"/>
                <a:cs typeface="Times New Roman"/>
              </a:rPr>
              <a:t>،Δعم</a:t>
            </a:r>
            <a:r>
              <a:rPr sz="1500" b="1" spc="-625" dirty="0">
                <a:latin typeface="Times New Roman"/>
                <a:cs typeface="Times New Roman"/>
              </a:rPr>
              <a:t>Ύ</a:t>
            </a:r>
            <a:r>
              <a:rPr sz="1500" b="1" spc="-430" dirty="0">
                <a:latin typeface="Times New Roman"/>
                <a:cs typeface="Times New Roman"/>
              </a:rPr>
              <a:t>ج</a:t>
            </a:r>
            <a:r>
              <a:rPr sz="1500" b="1" spc="-440" dirty="0">
                <a:latin typeface="Times New Roman"/>
                <a:cs typeface="Times New Roman"/>
              </a:rPr>
              <a:t>ل</a:t>
            </a:r>
            <a:r>
              <a:rPr sz="1500" b="1" spc="-855" dirty="0">
                <a:latin typeface="Times New Roman"/>
                <a:cs typeface="Times New Roman"/>
              </a:rPr>
              <a:t>Ύ</a:t>
            </a:r>
            <a:r>
              <a:rPr sz="1500" b="1" spc="-575" dirty="0">
                <a:latin typeface="Times New Roman"/>
                <a:cs typeface="Times New Roman"/>
              </a:rPr>
              <a:t>ب</a:t>
            </a:r>
            <a:r>
              <a:rPr sz="1500" b="1" spc="50" dirty="0">
                <a:latin typeface="Times New Roman"/>
                <a:cs typeface="Times New Roman"/>
              </a:rPr>
              <a:t> </a:t>
            </a:r>
            <a:r>
              <a:rPr sz="1500" b="1" spc="-5" dirty="0">
                <a:latin typeface="Times New Roman"/>
                <a:cs typeface="Times New Roman"/>
              </a:rPr>
              <a:t>س</a:t>
            </a:r>
            <a:r>
              <a:rPr sz="1500" b="1" spc="-455" dirty="0">
                <a:latin typeface="Times New Roman"/>
                <a:cs typeface="Times New Roman"/>
              </a:rPr>
              <a:t>يέΪتل΍</a:t>
            </a:r>
            <a:r>
              <a:rPr sz="1500" b="1" spc="40" dirty="0">
                <a:latin typeface="Times New Roman"/>
                <a:cs typeface="Times New Roman"/>
              </a:rPr>
              <a:t> </a:t>
            </a:r>
            <a:r>
              <a:rPr sz="1500" b="1" spc="-370" dirty="0">
                <a:latin typeface="Times New Roman"/>
                <a:cs typeface="Times New Roman"/>
              </a:rPr>
              <a:t>ΔΌيه</a:t>
            </a:r>
            <a:r>
              <a:rPr sz="1500" b="1" spc="45" dirty="0">
                <a:latin typeface="Times New Roman"/>
                <a:cs typeface="Times New Roman"/>
              </a:rPr>
              <a:t> </a:t>
            </a:r>
            <a:r>
              <a:rPr sz="1500" b="1" spc="-200" dirty="0">
                <a:latin typeface="Times New Roman"/>
                <a:cs typeface="Times New Roman"/>
              </a:rPr>
              <a:t>ءΎضعأ</a:t>
            </a:r>
            <a:r>
              <a:rPr sz="1500" b="1" spc="-80" dirty="0">
                <a:latin typeface="Times New Roman"/>
                <a:cs typeface="Times New Roman"/>
              </a:rPr>
              <a:t> </a:t>
            </a:r>
            <a:r>
              <a:rPr sz="1500" b="1" spc="5" dirty="0">
                <a:latin typeface="Times New Roman"/>
                <a:cs typeface="Times New Roman"/>
              </a:rPr>
              <a:t>ت</a:t>
            </a:r>
            <a:r>
              <a:rPr sz="1500" b="1" spc="-400" dirty="0">
                <a:latin typeface="Times New Roman"/>
                <a:cs typeface="Times New Roman"/>
              </a:rPr>
              <a:t>ن</a:t>
            </a:r>
            <a:r>
              <a:rPr sz="1500" b="1" spc="-445" dirty="0">
                <a:latin typeface="Times New Roman"/>
                <a:cs typeface="Times New Roman"/>
              </a:rPr>
              <a:t>Ύكϭ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285" dirty="0">
                <a:latin typeface="Times New Roman"/>
                <a:cs typeface="Times New Roman"/>
              </a:rPr>
              <a:t>ى</a:t>
            </a:r>
            <a:r>
              <a:rPr sz="1500" b="1" spc="-210" dirty="0">
                <a:latin typeface="Times New Roman"/>
                <a:cs typeface="Times New Roman"/>
              </a:rPr>
              <a:t>ل</a:t>
            </a:r>
            <a:r>
              <a:rPr sz="1500" b="1" spc="-110" dirty="0">
                <a:latin typeface="Times New Roman"/>
                <a:cs typeface="Times New Roman"/>
              </a:rPr>
              <a:t>ϭ</a:t>
            </a:r>
            <a:r>
              <a:rPr sz="1500" b="1" spc="-395" dirty="0">
                <a:latin typeface="Times New Roman"/>
                <a:cs typeface="Times New Roman"/>
              </a:rPr>
              <a:t>أ΍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:</a:t>
            </a:r>
            <a:r>
              <a:rPr sz="1500" b="1" spc="5" dirty="0">
                <a:latin typeface="Times New Roman"/>
                <a:cs typeface="Times New Roman"/>
              </a:rPr>
              <a:t>ن</a:t>
            </a:r>
            <a:r>
              <a:rPr sz="1500" b="1" spc="-400" dirty="0">
                <a:latin typeface="Times New Roman"/>
                <a:cs typeface="Times New Roman"/>
              </a:rPr>
              <a:t>يت</a:t>
            </a:r>
            <a:r>
              <a:rPr sz="1500" b="1" spc="-330" dirty="0">
                <a:latin typeface="Times New Roman"/>
                <a:cs typeface="Times New Roman"/>
              </a:rPr>
              <a:t>ع</a:t>
            </a:r>
            <a:r>
              <a:rPr sz="1500" b="1" spc="-5" dirty="0">
                <a:latin typeface="Times New Roman"/>
                <a:cs typeface="Times New Roman"/>
              </a:rPr>
              <a:t>و</a:t>
            </a:r>
            <a:r>
              <a:rPr sz="1500" b="1" spc="-160" dirty="0">
                <a:latin typeface="Times New Roman"/>
                <a:cs typeface="Times New Roman"/>
              </a:rPr>
              <a:t>Ϥجم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45" dirty="0">
                <a:latin typeface="Times New Roman"/>
                <a:cs typeface="Times New Roman"/>
              </a:rPr>
              <a:t>ى</a:t>
            </a:r>
            <a:r>
              <a:rPr sz="1500" b="1" spc="-400" dirty="0">
                <a:latin typeface="Times New Roman"/>
                <a:cs typeface="Times New Roman"/>
              </a:rPr>
              <a:t>Ϡع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254" dirty="0">
                <a:latin typeface="Times New Roman"/>
                <a:cs typeface="Times New Roman"/>
              </a:rPr>
              <a:t>كلΫϭ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،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-310" dirty="0">
                <a:latin typeface="Times New Roman"/>
                <a:cs typeface="Times New Roman"/>
              </a:rPr>
              <a:t>ΔعمΎ</a:t>
            </a:r>
            <a:r>
              <a:rPr sz="1500" b="1" spc="-315" dirty="0">
                <a:latin typeface="Times New Roman"/>
                <a:cs typeface="Times New Roman"/>
              </a:rPr>
              <a:t>ج</a:t>
            </a:r>
            <a:r>
              <a:rPr sz="1500" b="1" spc="-645" dirty="0">
                <a:latin typeface="Times New Roman"/>
                <a:cs typeface="Times New Roman"/>
              </a:rPr>
              <a:t>لΎ</a:t>
            </a:r>
            <a:r>
              <a:rPr sz="1500" b="1" spc="-575" dirty="0">
                <a:latin typeface="Times New Roman"/>
                <a:cs typeface="Times New Roman"/>
              </a:rPr>
              <a:t>ب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459" dirty="0">
                <a:latin typeface="Times New Roman"/>
                <a:cs typeface="Times New Roman"/>
              </a:rPr>
              <a:t>ΔيέΎشتسا΍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-434" dirty="0">
                <a:latin typeface="Times New Roman"/>
                <a:cs typeface="Times New Roman"/>
              </a:rPr>
              <a:t>Ε</a:t>
            </a:r>
            <a:r>
              <a:rPr sz="1500" b="1" spc="-555" dirty="0">
                <a:latin typeface="Times New Roman"/>
                <a:cs typeface="Times New Roman"/>
              </a:rPr>
              <a:t>Ύ</a:t>
            </a:r>
            <a:r>
              <a:rPr sz="1500" b="1" spc="-185" dirty="0">
                <a:latin typeface="Times New Roman"/>
                <a:cs typeface="Times New Roman"/>
              </a:rPr>
              <a:t>مΪΨ</a:t>
            </a:r>
            <a:r>
              <a:rPr sz="1500" b="1" spc="-170" dirty="0">
                <a:latin typeface="Times New Roman"/>
                <a:cs typeface="Times New Roman"/>
              </a:rPr>
              <a:t>ل</a:t>
            </a:r>
            <a:r>
              <a:rPr sz="1500" b="1" spc="-640" dirty="0">
                <a:latin typeface="Times New Roman"/>
                <a:cs typeface="Times New Roman"/>
              </a:rPr>
              <a:t>΍ϭ</a:t>
            </a:r>
            <a:r>
              <a:rPr sz="1500" b="1" spc="5" dirty="0">
                <a:latin typeface="Times New Roman"/>
                <a:cs typeface="Times New Roman"/>
              </a:rPr>
              <a:t> </a:t>
            </a:r>
            <a:r>
              <a:rPr sz="1500" b="1" spc="-434" dirty="0">
                <a:latin typeface="Times New Roman"/>
                <a:cs typeface="Times New Roman"/>
              </a:rPr>
              <a:t>Ε</a:t>
            </a:r>
            <a:r>
              <a:rPr sz="1500" b="1" spc="-565" dirty="0">
                <a:latin typeface="Times New Roman"/>
                <a:cs typeface="Times New Roman"/>
              </a:rPr>
              <a:t>Ύ</a:t>
            </a:r>
            <a:r>
              <a:rPr sz="1500" b="1" spc="-434" dirty="0">
                <a:latin typeface="Times New Roman"/>
                <a:cs typeface="Times New Roman"/>
              </a:rPr>
              <a:t>س</a:t>
            </a:r>
            <a:r>
              <a:rPr sz="1500" b="1" spc="-484" dirty="0">
                <a:latin typeface="Times New Roman"/>
                <a:cs typeface="Times New Roman"/>
              </a:rPr>
              <a:t>΍έΪ</a:t>
            </a:r>
            <a:r>
              <a:rPr sz="1500" b="1" spc="-605" dirty="0">
                <a:latin typeface="Times New Roman"/>
                <a:cs typeface="Times New Roman"/>
              </a:rPr>
              <a:t>Ϡ</a:t>
            </a:r>
            <a:r>
              <a:rPr sz="1500" b="1" spc="-335" dirty="0">
                <a:latin typeface="Times New Roman"/>
                <a:cs typeface="Times New Roman"/>
              </a:rPr>
              <a:t>ل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-540" dirty="0">
                <a:latin typeface="Times New Roman"/>
                <a:cs typeface="Times New Roman"/>
              </a:rPr>
              <a:t>ϥΎϤϠس</a:t>
            </a:r>
            <a:endParaRPr sz="1500">
              <a:latin typeface="Times New Roman"/>
              <a:cs typeface="Times New Roman"/>
            </a:endParaRPr>
          </a:p>
          <a:p>
            <a:pPr marL="12700" algn="just">
              <a:lnSpc>
                <a:spcPts val="1689"/>
              </a:lnSpc>
            </a:pPr>
            <a:r>
              <a:rPr sz="1500" b="1" spc="340" dirty="0">
                <a:latin typeface="Times New Roman"/>
                <a:cs typeface="Times New Roman"/>
              </a:rPr>
              <a:t>˼</a:t>
            </a:r>
            <a:r>
              <a:rPr sz="1500" b="1" spc="335" dirty="0">
                <a:latin typeface="Times New Roman"/>
                <a:cs typeface="Times New Roman"/>
              </a:rPr>
              <a:t>˹</a:t>
            </a:r>
            <a:r>
              <a:rPr sz="1500" b="1" dirty="0">
                <a:latin typeface="Times New Roman"/>
                <a:cs typeface="Times New Roman"/>
              </a:rPr>
              <a:t>  </a:t>
            </a:r>
            <a:r>
              <a:rPr sz="1500" b="1" spc="-13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ق</a:t>
            </a:r>
            <a:r>
              <a:rPr sz="1500" b="1" spc="-740" dirty="0">
                <a:latin typeface="Times New Roman"/>
                <a:cs typeface="Times New Roman"/>
              </a:rPr>
              <a:t>ف΍</a:t>
            </a:r>
            <a:r>
              <a:rPr sz="1500" b="1" spc="-390" dirty="0">
                <a:latin typeface="Times New Roman"/>
                <a:cs typeface="Times New Roman"/>
              </a:rPr>
              <a:t>و</a:t>
            </a:r>
            <a:r>
              <a:rPr sz="1500" b="1" spc="-665" dirty="0">
                <a:latin typeface="Times New Roman"/>
                <a:cs typeface="Times New Roman"/>
              </a:rPr>
              <a:t>Ϥل΍</a:t>
            </a:r>
            <a:r>
              <a:rPr sz="1500" b="1" dirty="0">
                <a:latin typeface="Times New Roman"/>
                <a:cs typeface="Times New Roman"/>
              </a:rPr>
              <a:t>  </a:t>
            </a:r>
            <a:r>
              <a:rPr sz="1500" b="1" spc="-145" dirty="0">
                <a:latin typeface="Times New Roman"/>
                <a:cs typeface="Times New Roman"/>
              </a:rPr>
              <a:t> </a:t>
            </a:r>
            <a:r>
              <a:rPr sz="1500" b="1" spc="-285" dirty="0">
                <a:latin typeface="Times New Roman"/>
                <a:cs typeface="Times New Roman"/>
              </a:rPr>
              <a:t>ني</a:t>
            </a:r>
            <a:r>
              <a:rPr sz="1500" b="1" spc="-190" dirty="0">
                <a:latin typeface="Times New Roman"/>
                <a:cs typeface="Times New Roman"/>
              </a:rPr>
              <a:t>نثا</a:t>
            </a:r>
            <a:r>
              <a:rPr sz="1500" b="1" spc="-1185" dirty="0">
                <a:latin typeface="Times New Roman"/>
                <a:cs typeface="Times New Roman"/>
              </a:rPr>
              <a:t>΍</a:t>
            </a:r>
            <a:r>
              <a:rPr sz="1500" b="1" dirty="0">
                <a:latin typeface="Times New Roman"/>
                <a:cs typeface="Times New Roman"/>
              </a:rPr>
              <a:t>  </a:t>
            </a:r>
            <a:r>
              <a:rPr sz="1500" b="1" spc="-140" dirty="0">
                <a:latin typeface="Times New Roman"/>
                <a:cs typeface="Times New Roman"/>
              </a:rPr>
              <a:t> </a:t>
            </a:r>
            <a:r>
              <a:rPr sz="1500" b="1" spc="-265" dirty="0">
                <a:latin typeface="Times New Roman"/>
                <a:cs typeface="Times New Roman"/>
              </a:rPr>
              <a:t>ϡو</a:t>
            </a:r>
            <a:r>
              <a:rPr sz="1500" b="1" spc="-345" dirty="0">
                <a:latin typeface="Times New Roman"/>
                <a:cs typeface="Times New Roman"/>
              </a:rPr>
              <a:t>ي</a:t>
            </a:r>
            <a:r>
              <a:rPr sz="1500" b="1" dirty="0">
                <a:latin typeface="Times New Roman"/>
                <a:cs typeface="Times New Roman"/>
              </a:rPr>
              <a:t>/</a:t>
            </a:r>
            <a:r>
              <a:rPr sz="1500" b="1" spc="5" dirty="0">
                <a:latin typeface="Times New Roman"/>
                <a:cs typeface="Times New Roman"/>
              </a:rPr>
              <a:t>5</a:t>
            </a:r>
            <a:r>
              <a:rPr sz="1500" b="1" dirty="0">
                <a:latin typeface="Times New Roman"/>
                <a:cs typeface="Times New Roman"/>
              </a:rPr>
              <a:t>/</a:t>
            </a:r>
            <a:r>
              <a:rPr sz="1500" b="1" spc="-10" dirty="0">
                <a:latin typeface="Times New Roman"/>
                <a:cs typeface="Times New Roman"/>
              </a:rPr>
              <a:t>1</a:t>
            </a:r>
            <a:r>
              <a:rPr sz="1500" b="1" dirty="0">
                <a:latin typeface="Times New Roman"/>
                <a:cs typeface="Times New Roman"/>
              </a:rPr>
              <a:t>4</a:t>
            </a:r>
            <a:r>
              <a:rPr sz="1500" b="1" spc="-10" dirty="0">
                <a:latin typeface="Times New Roman"/>
                <a:cs typeface="Times New Roman"/>
              </a:rPr>
              <a:t>3</a:t>
            </a:r>
            <a:r>
              <a:rPr sz="1500" b="1" dirty="0">
                <a:latin typeface="Times New Roman"/>
                <a:cs typeface="Times New Roman"/>
              </a:rPr>
              <a:t>5  </a:t>
            </a:r>
            <a:r>
              <a:rPr sz="1500" b="1" spc="-13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ق</a:t>
            </a:r>
            <a:r>
              <a:rPr sz="1500" b="1" spc="-740" dirty="0">
                <a:latin typeface="Times New Roman"/>
                <a:cs typeface="Times New Roman"/>
              </a:rPr>
              <a:t>ف΍</a:t>
            </a:r>
            <a:r>
              <a:rPr sz="1500" b="1" spc="-390" dirty="0">
                <a:latin typeface="Times New Roman"/>
                <a:cs typeface="Times New Roman"/>
              </a:rPr>
              <a:t>و</a:t>
            </a:r>
            <a:r>
              <a:rPr sz="1500" b="1" spc="-665" dirty="0">
                <a:latin typeface="Times New Roman"/>
                <a:cs typeface="Times New Roman"/>
              </a:rPr>
              <a:t>Ϥل΍</a:t>
            </a:r>
            <a:r>
              <a:rPr sz="1500" b="1" dirty="0">
                <a:latin typeface="Times New Roman"/>
                <a:cs typeface="Times New Roman"/>
              </a:rPr>
              <a:t>  </a:t>
            </a:r>
            <a:r>
              <a:rPr sz="1500" b="1" spc="-145" dirty="0">
                <a:latin typeface="Times New Roman"/>
                <a:cs typeface="Times New Roman"/>
              </a:rPr>
              <a:t> </a:t>
            </a:r>
            <a:r>
              <a:rPr sz="1500" b="1" spc="-445" dirty="0">
                <a:latin typeface="Times New Roman"/>
                <a:cs typeface="Times New Roman"/>
              </a:rPr>
              <a:t>ءΎ</a:t>
            </a:r>
            <a:r>
              <a:rPr sz="1500" b="1" spc="-350" dirty="0">
                <a:latin typeface="Times New Roman"/>
                <a:cs typeface="Times New Roman"/>
              </a:rPr>
              <a:t>ع</a:t>
            </a:r>
            <a:r>
              <a:rPr sz="1500" b="1" spc="-340" dirty="0">
                <a:latin typeface="Times New Roman"/>
                <a:cs typeface="Times New Roman"/>
              </a:rPr>
              <a:t>بέأ΍</a:t>
            </a:r>
            <a:r>
              <a:rPr sz="1500" b="1" dirty="0">
                <a:latin typeface="Times New Roman"/>
                <a:cs typeface="Times New Roman"/>
              </a:rPr>
              <a:t>  </a:t>
            </a:r>
            <a:r>
              <a:rPr sz="1500" b="1" spc="-140" dirty="0">
                <a:latin typeface="Times New Roman"/>
                <a:cs typeface="Times New Roman"/>
              </a:rPr>
              <a:t> </a:t>
            </a:r>
            <a:r>
              <a:rPr sz="1500" b="1" spc="-290" dirty="0">
                <a:latin typeface="Times New Roman"/>
                <a:cs typeface="Times New Roman"/>
              </a:rPr>
              <a:t>ϡوي</a:t>
            </a:r>
            <a:r>
              <a:rPr sz="1500" b="1" dirty="0">
                <a:latin typeface="Times New Roman"/>
                <a:cs typeface="Times New Roman"/>
              </a:rPr>
              <a:t>  </a:t>
            </a:r>
            <a:r>
              <a:rPr sz="1500" b="1" spc="-145" dirty="0">
                <a:latin typeface="Times New Roman"/>
                <a:cs typeface="Times New Roman"/>
              </a:rPr>
              <a:t> </a:t>
            </a:r>
            <a:r>
              <a:rPr sz="1500" b="1" spc="5" dirty="0">
                <a:latin typeface="Times New Roman"/>
                <a:cs typeface="Times New Roman"/>
              </a:rPr>
              <a:t>ت</a:t>
            </a:r>
            <a:r>
              <a:rPr sz="1500" b="1" spc="-434" dirty="0">
                <a:latin typeface="Times New Roman"/>
                <a:cs typeface="Times New Roman"/>
              </a:rPr>
              <a:t>نΎكϭ</a:t>
            </a:r>
            <a:r>
              <a:rPr sz="1500" b="1" dirty="0">
                <a:latin typeface="Times New Roman"/>
                <a:cs typeface="Times New Roman"/>
              </a:rPr>
              <a:t>  </a:t>
            </a:r>
            <a:r>
              <a:rPr sz="1500" b="1" spc="-145" dirty="0">
                <a:latin typeface="Times New Roman"/>
                <a:cs typeface="Times New Roman"/>
              </a:rPr>
              <a:t> </a:t>
            </a:r>
            <a:r>
              <a:rPr sz="1500" b="1" spc="-445" dirty="0">
                <a:latin typeface="Times New Roman"/>
                <a:cs typeface="Times New Roman"/>
              </a:rPr>
              <a:t>Δي</a:t>
            </a:r>
            <a:r>
              <a:rPr sz="1500" b="1" spc="-715" dirty="0">
                <a:latin typeface="Times New Roman"/>
                <a:cs typeface="Times New Roman"/>
              </a:rPr>
              <a:t>نΎΜل</a:t>
            </a:r>
            <a:r>
              <a:rPr sz="1500" b="1" spc="-1025" dirty="0">
                <a:latin typeface="Times New Roman"/>
                <a:cs typeface="Times New Roman"/>
              </a:rPr>
              <a:t>΍</a:t>
            </a:r>
            <a:r>
              <a:rPr sz="1500" b="1" spc="-105" dirty="0">
                <a:latin typeface="Times New Roman"/>
                <a:cs typeface="Times New Roman"/>
              </a:rPr>
              <a:t>ϭ</a:t>
            </a:r>
            <a:r>
              <a:rPr sz="1500" b="1" dirty="0">
                <a:latin typeface="Times New Roman"/>
                <a:cs typeface="Times New Roman"/>
              </a:rPr>
              <a:t>  </a:t>
            </a:r>
            <a:r>
              <a:rPr sz="1500" b="1" spc="-14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،  </a:t>
            </a:r>
            <a:r>
              <a:rPr sz="1500" b="1" spc="-140" dirty="0">
                <a:latin typeface="Times New Roman"/>
                <a:cs typeface="Times New Roman"/>
              </a:rPr>
              <a:t> </a:t>
            </a:r>
            <a:r>
              <a:rPr sz="1500" b="1" spc="90" dirty="0">
                <a:latin typeface="Times New Roman"/>
                <a:cs typeface="Times New Roman"/>
              </a:rPr>
              <a:t>ـه</a:t>
            </a:r>
            <a:endParaRPr sz="15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5800"/>
              </a:lnSpc>
              <a:spcBef>
                <a:spcPts val="40"/>
              </a:spcBef>
            </a:pPr>
            <a:r>
              <a:rPr sz="1500" b="1" spc="330" dirty="0">
                <a:latin typeface="Times New Roman"/>
                <a:cs typeface="Times New Roman"/>
              </a:rPr>
              <a:t>˻</a:t>
            </a:r>
            <a:r>
              <a:rPr sz="1500" b="1" dirty="0">
                <a:latin typeface="Times New Roman"/>
                <a:cs typeface="Times New Roman"/>
              </a:rPr>
              <a:t>/</a:t>
            </a:r>
            <a:r>
              <a:rPr sz="1500" b="1" spc="5" dirty="0">
                <a:latin typeface="Times New Roman"/>
                <a:cs typeface="Times New Roman"/>
              </a:rPr>
              <a:t>6</a:t>
            </a:r>
            <a:r>
              <a:rPr sz="1500" b="1" dirty="0">
                <a:latin typeface="Times New Roman"/>
                <a:cs typeface="Times New Roman"/>
              </a:rPr>
              <a:t>/</a:t>
            </a:r>
            <a:r>
              <a:rPr sz="1500" b="1" spc="-10" dirty="0">
                <a:latin typeface="Times New Roman"/>
                <a:cs typeface="Times New Roman"/>
              </a:rPr>
              <a:t>1</a:t>
            </a:r>
            <a:r>
              <a:rPr sz="1500" b="1" dirty="0">
                <a:latin typeface="Times New Roman"/>
                <a:cs typeface="Times New Roman"/>
              </a:rPr>
              <a:t>4</a:t>
            </a:r>
            <a:r>
              <a:rPr sz="1500" b="1" spc="-10" dirty="0">
                <a:latin typeface="Times New Roman"/>
                <a:cs typeface="Times New Roman"/>
              </a:rPr>
              <a:t>3</a:t>
            </a:r>
            <a:r>
              <a:rPr sz="1500" b="1" dirty="0">
                <a:latin typeface="Times New Roman"/>
                <a:cs typeface="Times New Roman"/>
              </a:rPr>
              <a:t>5 </a:t>
            </a:r>
            <a:r>
              <a:rPr sz="1500" b="1" spc="-215" dirty="0">
                <a:latin typeface="Times New Roman"/>
                <a:cs typeface="Times New Roman"/>
              </a:rPr>
              <a:t>Ϊقϭ</a:t>
            </a:r>
            <a:r>
              <a:rPr sz="1500" b="1" spc="-10" dirty="0">
                <a:latin typeface="Times New Roman"/>
                <a:cs typeface="Times New Roman"/>
              </a:rPr>
              <a:t> </a:t>
            </a:r>
            <a:r>
              <a:rPr sz="1500" b="1" spc="-340" dirty="0">
                <a:latin typeface="Times New Roman"/>
                <a:cs typeface="Times New Roman"/>
              </a:rPr>
              <a:t>.ΔيΒيέΪت</a:t>
            </a:r>
            <a:r>
              <a:rPr sz="1500" b="1" spc="15" dirty="0">
                <a:latin typeface="Times New Roman"/>
                <a:cs typeface="Times New Roman"/>
              </a:rPr>
              <a:t> </a:t>
            </a:r>
            <a:r>
              <a:rPr sz="1500" b="1" spc="-434" dirty="0">
                <a:latin typeface="Times New Roman"/>
                <a:cs typeface="Times New Roman"/>
              </a:rPr>
              <a:t>Ε</a:t>
            </a:r>
            <a:r>
              <a:rPr sz="1500" b="1" spc="-555" dirty="0">
                <a:latin typeface="Times New Roman"/>
                <a:cs typeface="Times New Roman"/>
              </a:rPr>
              <a:t>Ύ</a:t>
            </a:r>
            <a:r>
              <a:rPr sz="1500" b="1" spc="-465" dirty="0">
                <a:latin typeface="Times New Roman"/>
                <a:cs typeface="Times New Roman"/>
              </a:rPr>
              <a:t>عΎس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340" dirty="0">
                <a:latin typeface="Times New Roman"/>
                <a:cs typeface="Times New Roman"/>
              </a:rPr>
              <a:t>˺</a:t>
            </a:r>
            <a:r>
              <a:rPr sz="1500" b="1" spc="335" dirty="0">
                <a:latin typeface="Times New Roman"/>
                <a:cs typeface="Times New Roman"/>
              </a:rPr>
              <a:t>˹</a:t>
            </a:r>
            <a:r>
              <a:rPr sz="1500" b="1" spc="-10" dirty="0">
                <a:latin typeface="Times New Roman"/>
                <a:cs typeface="Times New Roman"/>
              </a:rPr>
              <a:t> </a:t>
            </a:r>
            <a:r>
              <a:rPr sz="1500" b="1" spc="-409" dirty="0">
                <a:latin typeface="Times New Roman"/>
                <a:cs typeface="Times New Roman"/>
              </a:rPr>
              <a:t>عق΍وبϭ</a:t>
            </a:r>
            <a:r>
              <a:rPr sz="1500" b="1" spc="-1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،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-170" dirty="0">
                <a:latin typeface="Times New Roman"/>
                <a:cs typeface="Times New Roman"/>
              </a:rPr>
              <a:t>Δع</a:t>
            </a:r>
            <a:r>
              <a:rPr sz="1500" b="1" spc="5" dirty="0">
                <a:latin typeface="Times New Roman"/>
                <a:cs typeface="Times New Roman"/>
              </a:rPr>
              <a:t>و</a:t>
            </a:r>
            <a:r>
              <a:rPr sz="1500" b="1" spc="-160" dirty="0">
                <a:latin typeface="Times New Roman"/>
                <a:cs typeface="Times New Roman"/>
              </a:rPr>
              <a:t>Ϥجم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5" dirty="0">
                <a:latin typeface="Times New Roman"/>
                <a:cs typeface="Times New Roman"/>
              </a:rPr>
              <a:t>ل</a:t>
            </a:r>
            <a:r>
              <a:rPr sz="1500" b="1" spc="-360" dirty="0">
                <a:latin typeface="Times New Roman"/>
                <a:cs typeface="Times New Roman"/>
              </a:rPr>
              <a:t>Ϝل</a:t>
            </a:r>
            <a:r>
              <a:rPr sz="1500" b="1" spc="5" dirty="0">
                <a:latin typeface="Times New Roman"/>
                <a:cs typeface="Times New Roman"/>
              </a:rPr>
              <a:t> </a:t>
            </a:r>
            <a:r>
              <a:rPr sz="1500" b="1" spc="-285" dirty="0">
                <a:latin typeface="Times New Roman"/>
                <a:cs typeface="Times New Roman"/>
              </a:rPr>
              <a:t>ني</a:t>
            </a:r>
            <a:r>
              <a:rPr sz="1500" b="1" spc="-165" dirty="0">
                <a:latin typeface="Times New Roman"/>
                <a:cs typeface="Times New Roman"/>
              </a:rPr>
              <a:t>موي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295" dirty="0">
                <a:latin typeface="Times New Roman"/>
                <a:cs typeface="Times New Roman"/>
              </a:rPr>
              <a:t>έ΍Ϊم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-465" dirty="0">
                <a:latin typeface="Times New Roman"/>
                <a:cs typeface="Times New Roman"/>
              </a:rPr>
              <a:t>ىϠ</a:t>
            </a:r>
            <a:r>
              <a:rPr sz="1500" b="1" dirty="0">
                <a:latin typeface="Times New Roman"/>
                <a:cs typeface="Times New Roman"/>
              </a:rPr>
              <a:t>ع </a:t>
            </a:r>
            <a:r>
              <a:rPr sz="1500" b="1" spc="-254" dirty="0">
                <a:latin typeface="Times New Roman"/>
                <a:cs typeface="Times New Roman"/>
              </a:rPr>
              <a:t>كلΫϭ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،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90" dirty="0">
                <a:latin typeface="Times New Roman"/>
                <a:cs typeface="Times New Roman"/>
              </a:rPr>
              <a:t>ـه</a:t>
            </a:r>
            <a:r>
              <a:rPr sz="1500" b="1" spc="85" dirty="0">
                <a:latin typeface="Times New Roman"/>
                <a:cs typeface="Times New Roman"/>
              </a:rPr>
              <a:t> </a:t>
            </a:r>
            <a:r>
              <a:rPr sz="1500" b="1" spc="10" dirty="0">
                <a:latin typeface="Times New Roman"/>
                <a:cs typeface="Times New Roman"/>
              </a:rPr>
              <a:t>έ</a:t>
            </a:r>
            <a:r>
              <a:rPr sz="1500" b="1" spc="-5" dirty="0">
                <a:latin typeface="Times New Roman"/>
                <a:cs typeface="Times New Roman"/>
              </a:rPr>
              <a:t>و</a:t>
            </a:r>
            <a:r>
              <a:rPr sz="1500" b="1" spc="-484" dirty="0">
                <a:latin typeface="Times New Roman"/>
                <a:cs typeface="Times New Roman"/>
              </a:rPr>
              <a:t>تكΪل΍</a:t>
            </a:r>
            <a:r>
              <a:rPr sz="1500" b="1" spc="15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،</a:t>
            </a:r>
            <a:r>
              <a:rPr sz="1500" b="1" spc="165" dirty="0">
                <a:latin typeface="Times New Roman"/>
                <a:cs typeface="Times New Roman"/>
              </a:rPr>
              <a:t> </a:t>
            </a:r>
            <a:r>
              <a:rPr sz="1500" b="1" spc="-505" dirty="0">
                <a:latin typeface="Times New Roman"/>
                <a:cs typeface="Times New Roman"/>
              </a:rPr>
              <a:t>ΔيϠϜ</a:t>
            </a:r>
            <a:r>
              <a:rPr sz="1500" b="1" spc="-340" dirty="0">
                <a:latin typeface="Times New Roman"/>
                <a:cs typeface="Times New Roman"/>
              </a:rPr>
              <a:t>ل</a:t>
            </a:r>
            <a:r>
              <a:rPr sz="1500" b="1" spc="-1185" dirty="0">
                <a:latin typeface="Times New Roman"/>
                <a:cs typeface="Times New Roman"/>
              </a:rPr>
              <a:t>΍</a:t>
            </a:r>
            <a:r>
              <a:rPr sz="1500" b="1" spc="155" dirty="0">
                <a:latin typeface="Times New Roman"/>
                <a:cs typeface="Times New Roman"/>
              </a:rPr>
              <a:t> </a:t>
            </a:r>
            <a:r>
              <a:rPr sz="1500" b="1" spc="-280" dirty="0">
                <a:latin typeface="Times New Roman"/>
                <a:cs typeface="Times New Roman"/>
              </a:rPr>
              <a:t>ΪيϤع</a:t>
            </a:r>
            <a:r>
              <a:rPr sz="1500" b="1" spc="155" dirty="0">
                <a:latin typeface="Times New Roman"/>
                <a:cs typeface="Times New Roman"/>
              </a:rPr>
              <a:t> </a:t>
            </a:r>
            <a:r>
              <a:rPr sz="1500" b="1" spc="-635" dirty="0">
                <a:latin typeface="Times New Roman"/>
                <a:cs typeface="Times New Roman"/>
              </a:rPr>
              <a:t>ΓΩΎ</a:t>
            </a:r>
            <a:r>
              <a:rPr sz="1500" b="1" spc="-440" dirty="0">
                <a:latin typeface="Times New Roman"/>
                <a:cs typeface="Times New Roman"/>
              </a:rPr>
              <a:t>ع</a:t>
            </a:r>
            <a:r>
              <a:rPr sz="1500" b="1" spc="-445" dirty="0">
                <a:latin typeface="Times New Roman"/>
                <a:cs typeface="Times New Roman"/>
              </a:rPr>
              <a:t>س</a:t>
            </a:r>
            <a:r>
              <a:rPr sz="1500" b="1" spc="150" dirty="0">
                <a:latin typeface="Times New Roman"/>
                <a:cs typeface="Times New Roman"/>
              </a:rPr>
              <a:t> </a:t>
            </a:r>
            <a:r>
              <a:rPr sz="1500" b="1" spc="-600" dirty="0">
                <a:latin typeface="Times New Roman"/>
                <a:cs typeface="Times New Roman"/>
              </a:rPr>
              <a:t>ϡΎ</a:t>
            </a:r>
            <a:r>
              <a:rPr sz="1500" b="1" spc="-520" dirty="0">
                <a:latin typeface="Times New Roman"/>
                <a:cs typeface="Times New Roman"/>
              </a:rPr>
              <a:t>ق</a:t>
            </a:r>
            <a:r>
              <a:rPr sz="1500" b="1" dirty="0">
                <a:latin typeface="Times New Roman"/>
                <a:cs typeface="Times New Roman"/>
              </a:rPr>
              <a:t>/</a:t>
            </a:r>
            <a:r>
              <a:rPr sz="1500" b="1" spc="180" dirty="0">
                <a:latin typeface="Times New Roman"/>
                <a:cs typeface="Times New Roman"/>
              </a:rPr>
              <a:t> </a:t>
            </a:r>
            <a:r>
              <a:rPr sz="1500" b="1" spc="-25" dirty="0">
                <a:latin typeface="Times New Roman"/>
                <a:cs typeface="Times New Roman"/>
              </a:rPr>
              <a:t>Ε</a:t>
            </a:r>
            <a:r>
              <a:rPr sz="1500" b="1" spc="-545" dirty="0">
                <a:latin typeface="Times New Roman"/>
                <a:cs typeface="Times New Roman"/>
              </a:rPr>
              <a:t>΍زي</a:t>
            </a:r>
            <a:r>
              <a:rPr sz="1500" b="1" spc="-580" dirty="0">
                <a:latin typeface="Times New Roman"/>
                <a:cs typeface="Times New Roman"/>
              </a:rPr>
              <a:t>Ϭ</a:t>
            </a:r>
            <a:r>
              <a:rPr sz="1500" b="1" spc="-315" dirty="0">
                <a:latin typeface="Times New Roman"/>
                <a:cs typeface="Times New Roman"/>
              </a:rPr>
              <a:t>ج</a:t>
            </a:r>
            <a:r>
              <a:rPr sz="1500" b="1" spc="-350" dirty="0">
                <a:latin typeface="Times New Roman"/>
                <a:cs typeface="Times New Roman"/>
              </a:rPr>
              <a:t>ت</a:t>
            </a:r>
            <a:r>
              <a:rPr sz="1500" b="1" spc="-755" dirty="0">
                <a:latin typeface="Times New Roman"/>
                <a:cs typeface="Times New Roman"/>
              </a:rPr>
              <a:t>ل΍</a:t>
            </a:r>
            <a:r>
              <a:rPr sz="1500" b="1" spc="150" dirty="0">
                <a:latin typeface="Times New Roman"/>
                <a:cs typeface="Times New Roman"/>
              </a:rPr>
              <a:t> </a:t>
            </a:r>
            <a:r>
              <a:rPr sz="1500" b="1" spc="-200" dirty="0">
                <a:latin typeface="Times New Roman"/>
                <a:cs typeface="Times New Roman"/>
              </a:rPr>
              <a:t>ή</a:t>
            </a:r>
            <a:r>
              <a:rPr sz="1500" b="1" spc="-475" dirty="0">
                <a:latin typeface="Times New Roman"/>
                <a:cs typeface="Times New Roman"/>
              </a:rPr>
              <a:t>يف</a:t>
            </a:r>
            <a:r>
              <a:rPr sz="1500" b="1" spc="-310" dirty="0">
                <a:latin typeface="Times New Roman"/>
                <a:cs typeface="Times New Roman"/>
              </a:rPr>
              <a:t>و</a:t>
            </a:r>
            <a:r>
              <a:rPr sz="1500" b="1" spc="-575" dirty="0">
                <a:latin typeface="Times New Roman"/>
                <a:cs typeface="Times New Roman"/>
              </a:rPr>
              <a:t>ت</a:t>
            </a:r>
            <a:r>
              <a:rPr sz="1500" b="1" spc="155" dirty="0">
                <a:latin typeface="Times New Roman"/>
                <a:cs typeface="Times New Roman"/>
              </a:rPr>
              <a:t> </a:t>
            </a:r>
            <a:r>
              <a:rPr sz="1500" b="1" spc="-310" dirty="0">
                <a:latin typeface="Times New Roman"/>
                <a:cs typeface="Times New Roman"/>
              </a:rPr>
              <a:t>Δ</a:t>
            </a:r>
            <a:r>
              <a:rPr sz="1500" b="1" spc="-575" dirty="0">
                <a:latin typeface="Times New Roman"/>
                <a:cs typeface="Times New Roman"/>
              </a:rPr>
              <a:t>عبΎتϤب</a:t>
            </a:r>
            <a:r>
              <a:rPr sz="1500" b="1" spc="15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،</a:t>
            </a:r>
            <a:r>
              <a:rPr sz="1500" b="1" spc="150" dirty="0">
                <a:latin typeface="Times New Roman"/>
                <a:cs typeface="Times New Roman"/>
              </a:rPr>
              <a:t> </a:t>
            </a:r>
            <a:r>
              <a:rPr sz="1500" b="1" spc="5" dirty="0">
                <a:latin typeface="Times New Roman"/>
                <a:cs typeface="Times New Roman"/>
              </a:rPr>
              <a:t>ش</a:t>
            </a:r>
            <a:r>
              <a:rPr sz="1500" b="1" spc="55" dirty="0">
                <a:latin typeface="Times New Roman"/>
                <a:cs typeface="Times New Roman"/>
              </a:rPr>
              <a:t>هΪ</a:t>
            </a:r>
            <a:r>
              <a:rPr sz="1500" b="1" spc="-755" dirty="0">
                <a:latin typeface="Times New Roman"/>
                <a:cs typeface="Times New Roman"/>
              </a:rPr>
              <a:t>ل΍</a:t>
            </a:r>
            <a:r>
              <a:rPr sz="1500" b="1" spc="150" dirty="0">
                <a:latin typeface="Times New Roman"/>
                <a:cs typeface="Times New Roman"/>
              </a:rPr>
              <a:t> </a:t>
            </a:r>
            <a:r>
              <a:rPr sz="1500" b="1" spc="-160" dirty="0">
                <a:latin typeface="Times New Roman"/>
                <a:cs typeface="Times New Roman"/>
              </a:rPr>
              <a:t>ΪϤحأ</a:t>
            </a:r>
            <a:r>
              <a:rPr sz="1500" b="1" spc="160" dirty="0">
                <a:latin typeface="Times New Roman"/>
                <a:cs typeface="Times New Roman"/>
              </a:rPr>
              <a:t> </a:t>
            </a:r>
            <a:r>
              <a:rPr sz="1500" b="1" spc="-290" dirty="0">
                <a:latin typeface="Times New Roman"/>
                <a:cs typeface="Times New Roman"/>
              </a:rPr>
              <a:t>نب</a:t>
            </a:r>
            <a:r>
              <a:rPr sz="1500" b="1" spc="150" dirty="0">
                <a:latin typeface="Times New Roman"/>
                <a:cs typeface="Times New Roman"/>
              </a:rPr>
              <a:t> </a:t>
            </a:r>
            <a:r>
              <a:rPr sz="1500" b="1" spc="750" dirty="0">
                <a:latin typeface="Times New Roman"/>
                <a:cs typeface="Times New Roman"/>
              </a:rPr>
              <a:t>ه</a:t>
            </a:r>
            <a:r>
              <a:rPr sz="1500" b="1" spc="-225" dirty="0">
                <a:latin typeface="Times New Roman"/>
                <a:cs typeface="Times New Roman"/>
              </a:rPr>
              <a:t>ΪΒع</a:t>
            </a:r>
            <a:r>
              <a:rPr sz="1500" b="1" spc="-105" dirty="0">
                <a:latin typeface="Times New Roman"/>
                <a:cs typeface="Times New Roman"/>
              </a:rPr>
              <a:t> </a:t>
            </a:r>
            <a:r>
              <a:rPr sz="1500" b="1" spc="-200" dirty="0">
                <a:latin typeface="Times New Roman"/>
                <a:cs typeface="Times New Roman"/>
              </a:rPr>
              <a:t>ή</a:t>
            </a:r>
            <a:r>
              <a:rPr sz="1500" b="1" spc="-450" dirty="0">
                <a:latin typeface="Times New Roman"/>
                <a:cs typeface="Times New Roman"/>
              </a:rPr>
              <a:t>يسل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40" dirty="0">
                <a:latin typeface="Times New Roman"/>
                <a:cs typeface="Times New Roman"/>
              </a:rPr>
              <a:t> </a:t>
            </a:r>
            <a:r>
              <a:rPr sz="1500" b="1" spc="-475" dirty="0">
                <a:latin typeface="Times New Roman"/>
                <a:cs typeface="Times New Roman"/>
              </a:rPr>
              <a:t>هتΩΎعس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40" dirty="0">
                <a:latin typeface="Times New Roman"/>
                <a:cs typeface="Times New Roman"/>
              </a:rPr>
              <a:t> </a:t>
            </a:r>
            <a:r>
              <a:rPr sz="1500" b="1" spc="-200" dirty="0">
                <a:latin typeface="Times New Roman"/>
                <a:cs typeface="Times New Roman"/>
              </a:rPr>
              <a:t>Ϊ</a:t>
            </a:r>
            <a:r>
              <a:rPr sz="1500" b="1" spc="-310" dirty="0">
                <a:latin typeface="Times New Roman"/>
                <a:cs typeface="Times New Roman"/>
              </a:rPr>
              <a:t>ق</a:t>
            </a:r>
            <a:r>
              <a:rPr sz="1500" b="1" spc="-660" dirty="0">
                <a:latin typeface="Times New Roman"/>
                <a:cs typeface="Times New Roman"/>
              </a:rPr>
              <a:t>ف</a:t>
            </a:r>
            <a:r>
              <a:rPr sz="1500" b="1" spc="-575" dirty="0">
                <a:latin typeface="Times New Roman"/>
                <a:cs typeface="Times New Roman"/>
              </a:rPr>
              <a:t>ت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35" dirty="0">
                <a:latin typeface="Times New Roman"/>
                <a:cs typeface="Times New Roman"/>
              </a:rPr>
              <a:t> </a:t>
            </a:r>
            <a:r>
              <a:rPr sz="1500" b="1" spc="-145" dirty="0">
                <a:latin typeface="Times New Roman"/>
                <a:cs typeface="Times New Roman"/>
              </a:rPr>
              <a:t>ى</a:t>
            </a:r>
            <a:r>
              <a:rPr sz="1500" b="1" spc="-170" dirty="0">
                <a:latin typeface="Times New Roman"/>
                <a:cs typeface="Times New Roman"/>
              </a:rPr>
              <a:t>لإ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30" dirty="0">
                <a:latin typeface="Times New Roman"/>
                <a:cs typeface="Times New Roman"/>
              </a:rPr>
              <a:t> </a:t>
            </a:r>
            <a:r>
              <a:rPr sz="1500" b="1" spc="-605" dirty="0">
                <a:latin typeface="Times New Roman"/>
                <a:cs typeface="Times New Roman"/>
              </a:rPr>
              <a:t>Δف</a:t>
            </a:r>
            <a:r>
              <a:rPr sz="1500" b="1" spc="-750" dirty="0">
                <a:latin typeface="Times New Roman"/>
                <a:cs typeface="Times New Roman"/>
              </a:rPr>
              <a:t>Ύ</a:t>
            </a:r>
            <a:r>
              <a:rPr sz="1500" b="1" spc="-455" dirty="0">
                <a:latin typeface="Times New Roman"/>
                <a:cs typeface="Times New Roman"/>
              </a:rPr>
              <a:t>ض</a:t>
            </a:r>
            <a:r>
              <a:rPr sz="1500" b="1" dirty="0">
                <a:latin typeface="Times New Roman"/>
                <a:cs typeface="Times New Roman"/>
              </a:rPr>
              <a:t>إ </a:t>
            </a:r>
            <a:r>
              <a:rPr sz="1500" b="1" spc="-14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، </a:t>
            </a:r>
            <a:r>
              <a:rPr sz="1500" b="1" spc="-125" dirty="0">
                <a:latin typeface="Times New Roman"/>
                <a:cs typeface="Times New Roman"/>
              </a:rPr>
              <a:t> </a:t>
            </a:r>
            <a:r>
              <a:rPr sz="1500" b="1" spc="-5" dirty="0">
                <a:latin typeface="Times New Roman"/>
                <a:cs typeface="Times New Roman"/>
              </a:rPr>
              <a:t>ل</a:t>
            </a:r>
            <a:r>
              <a:rPr sz="1500" b="1" spc="-225" dirty="0">
                <a:latin typeface="Times New Roman"/>
                <a:cs typeface="Times New Roman"/>
              </a:rPr>
              <a:t>Μم</a:t>
            </a:r>
            <a:r>
              <a:rPr sz="1500" b="1" spc="-60" dirty="0">
                <a:latin typeface="Times New Roman"/>
                <a:cs typeface="Times New Roman"/>
              </a:rPr>
              <a:t>أ</a:t>
            </a:r>
            <a:r>
              <a:rPr sz="1500" b="1" spc="-1185" dirty="0">
                <a:latin typeface="Times New Roman"/>
                <a:cs typeface="Times New Roman"/>
              </a:rPr>
              <a:t>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40" dirty="0">
                <a:latin typeface="Times New Roman"/>
                <a:cs typeface="Times New Roman"/>
              </a:rPr>
              <a:t> </a:t>
            </a:r>
            <a:r>
              <a:rPr sz="1500" b="1" spc="110" dirty="0">
                <a:latin typeface="Times New Roman"/>
                <a:cs typeface="Times New Roman"/>
              </a:rPr>
              <a:t>ه</a:t>
            </a:r>
            <a:r>
              <a:rPr sz="1500" b="1" spc="-55" dirty="0">
                <a:latin typeface="Times New Roman"/>
                <a:cs typeface="Times New Roman"/>
              </a:rPr>
              <a:t>جو</a:t>
            </a:r>
            <a:r>
              <a:rPr sz="1500" b="1" spc="-330" dirty="0">
                <a:latin typeface="Times New Roman"/>
                <a:cs typeface="Times New Roman"/>
              </a:rPr>
              <a:t>ل</a:t>
            </a:r>
            <a:r>
              <a:rPr sz="1500" b="1" spc="-1185" dirty="0">
                <a:latin typeface="Times New Roman"/>
                <a:cs typeface="Times New Roman"/>
              </a:rPr>
              <a:t>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40" dirty="0">
                <a:latin typeface="Times New Roman"/>
                <a:cs typeface="Times New Roman"/>
              </a:rPr>
              <a:t> </a:t>
            </a:r>
            <a:r>
              <a:rPr sz="1500" b="1" spc="-145" dirty="0">
                <a:latin typeface="Times New Roman"/>
                <a:cs typeface="Times New Roman"/>
              </a:rPr>
              <a:t>ى</a:t>
            </a:r>
            <a:r>
              <a:rPr sz="1500" b="1" spc="-400" dirty="0">
                <a:latin typeface="Times New Roman"/>
                <a:cs typeface="Times New Roman"/>
              </a:rPr>
              <a:t>Ϡع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35" dirty="0">
                <a:latin typeface="Times New Roman"/>
                <a:cs typeface="Times New Roman"/>
              </a:rPr>
              <a:t> </a:t>
            </a:r>
            <a:r>
              <a:rPr sz="1500" b="1" spc="-440" dirty="0">
                <a:latin typeface="Times New Roman"/>
                <a:cs typeface="Times New Roman"/>
              </a:rPr>
              <a:t>Γ</a:t>
            </a:r>
            <a:r>
              <a:rPr sz="1500" b="1" spc="-45" dirty="0">
                <a:latin typeface="Times New Roman"/>
                <a:cs typeface="Times New Roman"/>
              </a:rPr>
              <a:t>έ</a:t>
            </a:r>
            <a:r>
              <a:rPr sz="1500" b="1" spc="-65" dirty="0">
                <a:latin typeface="Times New Roman"/>
                <a:cs typeface="Times New Roman"/>
              </a:rPr>
              <a:t>ϭ</a:t>
            </a:r>
            <a:r>
              <a:rPr sz="1500" b="1" spc="-525" dirty="0">
                <a:latin typeface="Times New Roman"/>
                <a:cs typeface="Times New Roman"/>
              </a:rPr>
              <a:t>Ϊل΍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40" dirty="0">
                <a:latin typeface="Times New Roman"/>
                <a:cs typeface="Times New Roman"/>
              </a:rPr>
              <a:t> </a:t>
            </a:r>
            <a:r>
              <a:rPr sz="1500" b="1" spc="-200" dirty="0">
                <a:latin typeface="Times New Roman"/>
                <a:cs typeface="Times New Roman"/>
              </a:rPr>
              <a:t>Ϊ</a:t>
            </a:r>
            <a:r>
              <a:rPr sz="1500" b="1" spc="-310" dirty="0">
                <a:latin typeface="Times New Roman"/>
                <a:cs typeface="Times New Roman"/>
              </a:rPr>
              <a:t>ق</a:t>
            </a:r>
            <a:r>
              <a:rPr sz="1500" b="1" spc="-305" dirty="0">
                <a:latin typeface="Times New Roman"/>
                <a:cs typeface="Times New Roman"/>
              </a:rPr>
              <a:t>عل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25" dirty="0">
                <a:latin typeface="Times New Roman"/>
                <a:cs typeface="Times New Roman"/>
              </a:rPr>
              <a:t> </a:t>
            </a:r>
            <a:r>
              <a:rPr sz="1500" b="1" spc="105" dirty="0">
                <a:latin typeface="Times New Roman"/>
                <a:cs typeface="Times New Roman"/>
              </a:rPr>
              <a:t>Δمίا</a:t>
            </a:r>
            <a:r>
              <a:rPr sz="1500" b="1" spc="-755" dirty="0">
                <a:latin typeface="Times New Roman"/>
                <a:cs typeface="Times New Roman"/>
              </a:rPr>
              <a:t>ل΍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145" dirty="0">
                <a:latin typeface="Times New Roman"/>
                <a:cs typeface="Times New Roman"/>
              </a:rPr>
              <a:t> </a:t>
            </a:r>
            <a:r>
              <a:rPr sz="1500" b="1" spc="-25" dirty="0">
                <a:latin typeface="Times New Roman"/>
                <a:cs typeface="Times New Roman"/>
              </a:rPr>
              <a:t>Ε</a:t>
            </a:r>
            <a:r>
              <a:rPr sz="1500" b="1" spc="-520" dirty="0">
                <a:latin typeface="Times New Roman"/>
                <a:cs typeface="Times New Roman"/>
              </a:rPr>
              <a:t>Ύج</a:t>
            </a:r>
            <a:r>
              <a:rPr sz="1500" b="1" spc="-575" dirty="0">
                <a:latin typeface="Times New Roman"/>
                <a:cs typeface="Times New Roman"/>
              </a:rPr>
              <a:t>Ύيت</a:t>
            </a:r>
            <a:r>
              <a:rPr sz="1500" b="1" spc="-465" dirty="0">
                <a:latin typeface="Times New Roman"/>
                <a:cs typeface="Times New Roman"/>
              </a:rPr>
              <a:t>ح</a:t>
            </a:r>
            <a:r>
              <a:rPr sz="1500" b="1" spc="-295" dirty="0">
                <a:latin typeface="Times New Roman"/>
                <a:cs typeface="Times New Roman"/>
              </a:rPr>
              <a:t>ا΍ϭ</a:t>
            </a:r>
            <a:r>
              <a:rPr sz="1500" b="1" spc="-130" dirty="0">
                <a:latin typeface="Times New Roman"/>
                <a:cs typeface="Times New Roman"/>
              </a:rPr>
              <a:t> </a:t>
            </a:r>
            <a:r>
              <a:rPr sz="1500" b="1" spc="-530" dirty="0">
                <a:latin typeface="Times New Roman"/>
                <a:cs typeface="Times New Roman"/>
              </a:rPr>
              <a:t>ΔيϠ</a:t>
            </a:r>
            <a:r>
              <a:rPr sz="1500" b="1" spc="-470" dirty="0">
                <a:latin typeface="Times New Roman"/>
                <a:cs typeface="Times New Roman"/>
              </a:rPr>
              <a:t>Ϝ</a:t>
            </a:r>
            <a:r>
              <a:rPr sz="1500" b="1" spc="-440" dirty="0">
                <a:latin typeface="Times New Roman"/>
                <a:cs typeface="Times New Roman"/>
              </a:rPr>
              <a:t>ل</a:t>
            </a:r>
            <a:r>
              <a:rPr sz="1500" b="1" spc="-855" dirty="0">
                <a:latin typeface="Times New Roman"/>
                <a:cs typeface="Times New Roman"/>
              </a:rPr>
              <a:t>Ύ</a:t>
            </a:r>
            <a:r>
              <a:rPr sz="1500" b="1" spc="-575" dirty="0">
                <a:latin typeface="Times New Roman"/>
                <a:cs typeface="Times New Roman"/>
              </a:rPr>
              <a:t>ب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-290" dirty="0">
                <a:latin typeface="Times New Roman"/>
                <a:cs typeface="Times New Roman"/>
              </a:rPr>
              <a:t>يلآ΍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5" dirty="0">
                <a:latin typeface="Times New Roman"/>
                <a:cs typeface="Times New Roman"/>
              </a:rPr>
              <a:t>ب</a:t>
            </a:r>
            <a:r>
              <a:rPr sz="1500" b="1" spc="-495" dirty="0">
                <a:latin typeface="Times New Roman"/>
                <a:cs typeface="Times New Roman"/>
              </a:rPr>
              <a:t>سΎح</a:t>
            </a:r>
            <a:r>
              <a:rPr sz="1500" b="1" spc="-755" dirty="0">
                <a:latin typeface="Times New Roman"/>
                <a:cs typeface="Times New Roman"/>
              </a:rPr>
              <a:t>ل΍</a:t>
            </a:r>
            <a:r>
              <a:rPr sz="1500" b="1" spc="-5" dirty="0">
                <a:latin typeface="Times New Roman"/>
                <a:cs typeface="Times New Roman"/>
              </a:rPr>
              <a:t> ل</a:t>
            </a:r>
            <a:r>
              <a:rPr sz="1500" b="1" spc="-275" dirty="0">
                <a:latin typeface="Times New Roman"/>
                <a:cs typeface="Times New Roman"/>
              </a:rPr>
              <a:t>مΎعم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-375" dirty="0">
                <a:latin typeface="Times New Roman"/>
                <a:cs typeface="Times New Roman"/>
              </a:rPr>
              <a:t>ي</a:t>
            </a:r>
            <a:r>
              <a:rPr sz="1500" b="1" spc="-434" dirty="0">
                <a:latin typeface="Times New Roman"/>
                <a:cs typeface="Times New Roman"/>
              </a:rPr>
              <a:t>ف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sz="1500" b="1" spc="-445" dirty="0">
                <a:latin typeface="Times New Roman"/>
                <a:cs typeface="Times New Roman"/>
              </a:rPr>
              <a:t>Ύهάي</a:t>
            </a:r>
            <a:r>
              <a:rPr sz="1500" b="1" spc="-555" dirty="0">
                <a:latin typeface="Times New Roman"/>
                <a:cs typeface="Times New Roman"/>
              </a:rPr>
              <a:t>ف</a:t>
            </a:r>
            <a:r>
              <a:rPr sz="1500" b="1" spc="-495" dirty="0">
                <a:latin typeface="Times New Roman"/>
                <a:cs typeface="Times New Roman"/>
              </a:rPr>
              <a:t>نت</a:t>
            </a:r>
            <a:r>
              <a:rPr sz="1500" b="1" dirty="0">
                <a:latin typeface="Times New Roman"/>
                <a:cs typeface="Times New Roman"/>
              </a:rPr>
              <a:t>.</a:t>
            </a:r>
            <a:endParaRPr sz="15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5900"/>
              </a:lnSpc>
            </a:pPr>
            <a:r>
              <a:rPr sz="1500" b="1" spc="-25" dirty="0">
                <a:latin typeface="Times New Roman"/>
                <a:cs typeface="Times New Roman"/>
              </a:rPr>
              <a:t>ج</a:t>
            </a:r>
            <a:r>
              <a:rPr sz="1500" b="1" spc="-415" dirty="0">
                <a:latin typeface="Times New Roman"/>
                <a:cs typeface="Times New Roman"/>
              </a:rPr>
              <a:t>مΎنήب</a:t>
            </a:r>
            <a:r>
              <a:rPr sz="1500" b="1" spc="-30" dirty="0">
                <a:latin typeface="Times New Roman"/>
                <a:cs typeface="Times New Roman"/>
              </a:rPr>
              <a:t> </a:t>
            </a:r>
            <a:r>
              <a:rPr sz="1500" b="1" spc="-470" dirty="0">
                <a:latin typeface="Times New Roman"/>
                <a:cs typeface="Times New Roman"/>
              </a:rPr>
              <a:t>ϡ΍Ϊ</a:t>
            </a:r>
            <a:r>
              <a:rPr sz="1500" b="1" spc="-570" dirty="0">
                <a:latin typeface="Times New Roman"/>
                <a:cs typeface="Times New Roman"/>
              </a:rPr>
              <a:t>Ψ</a:t>
            </a:r>
            <a:r>
              <a:rPr sz="1500" b="1" spc="-630" dirty="0">
                <a:latin typeface="Times New Roman"/>
                <a:cs typeface="Times New Roman"/>
              </a:rPr>
              <a:t>تس</a:t>
            </a:r>
            <a:r>
              <a:rPr sz="1500" b="1" spc="-700" dirty="0">
                <a:latin typeface="Times New Roman"/>
                <a:cs typeface="Times New Roman"/>
              </a:rPr>
              <a:t>Ύ</a:t>
            </a:r>
            <a:r>
              <a:rPr sz="1500" b="1" spc="-575" dirty="0">
                <a:latin typeface="Times New Roman"/>
                <a:cs typeface="Times New Roman"/>
              </a:rPr>
              <a:t>ب</a:t>
            </a:r>
            <a:r>
              <a:rPr sz="1500" b="1" spc="-25" dirty="0">
                <a:latin typeface="Times New Roman"/>
                <a:cs typeface="Times New Roman"/>
              </a:rPr>
              <a:t> Ε</a:t>
            </a:r>
            <a:r>
              <a:rPr sz="1500" b="1" spc="-710" dirty="0">
                <a:latin typeface="Times New Roman"/>
                <a:cs typeface="Times New Roman"/>
              </a:rPr>
              <a:t>ΎنΎيΒ</a:t>
            </a:r>
            <a:r>
              <a:rPr sz="1500" b="1" spc="-750" dirty="0">
                <a:latin typeface="Times New Roman"/>
                <a:cs typeface="Times New Roman"/>
              </a:rPr>
              <a:t>Ϡ</a:t>
            </a:r>
            <a:r>
              <a:rPr sz="1500" b="1" spc="-335" dirty="0">
                <a:latin typeface="Times New Roman"/>
                <a:cs typeface="Times New Roman"/>
              </a:rPr>
              <a:t>ل</a:t>
            </a:r>
            <a:r>
              <a:rPr sz="1500" b="1" spc="-20" dirty="0">
                <a:latin typeface="Times New Roman"/>
                <a:cs typeface="Times New Roman"/>
              </a:rPr>
              <a:t> </a:t>
            </a:r>
            <a:r>
              <a:rPr sz="1500" b="1" spc="-520" dirty="0">
                <a:latin typeface="Times New Roman"/>
                <a:cs typeface="Times New Roman"/>
              </a:rPr>
              <a:t>يئΎص</a:t>
            </a:r>
            <a:r>
              <a:rPr sz="1500" b="1" spc="-290" dirty="0">
                <a:latin typeface="Times New Roman"/>
                <a:cs typeface="Times New Roman"/>
              </a:rPr>
              <a:t>حإ΍</a:t>
            </a:r>
            <a:r>
              <a:rPr sz="1500" b="1" spc="-20" dirty="0">
                <a:latin typeface="Times New Roman"/>
                <a:cs typeface="Times New Roman"/>
              </a:rPr>
              <a:t> </a:t>
            </a:r>
            <a:r>
              <a:rPr sz="1500" b="1" spc="-5" dirty="0">
                <a:latin typeface="Times New Roman"/>
                <a:cs typeface="Times New Roman"/>
              </a:rPr>
              <a:t>ل</a:t>
            </a:r>
            <a:r>
              <a:rPr sz="1500" b="1" spc="-505" dirty="0">
                <a:latin typeface="Times New Roman"/>
                <a:cs typeface="Times New Roman"/>
              </a:rPr>
              <a:t>يϠ</a:t>
            </a:r>
            <a:r>
              <a:rPr sz="1500" b="1" spc="-430" dirty="0">
                <a:latin typeface="Times New Roman"/>
                <a:cs typeface="Times New Roman"/>
              </a:rPr>
              <a:t>ح</a:t>
            </a:r>
            <a:r>
              <a:rPr sz="1500" b="1" spc="-565" dirty="0">
                <a:latin typeface="Times New Roman"/>
                <a:cs typeface="Times New Roman"/>
              </a:rPr>
              <a:t>ت</a:t>
            </a:r>
            <a:r>
              <a:rPr sz="1500" b="1" spc="-755" dirty="0">
                <a:latin typeface="Times New Roman"/>
                <a:cs typeface="Times New Roman"/>
              </a:rPr>
              <a:t>ل΍</a:t>
            </a:r>
            <a:r>
              <a:rPr sz="1500" b="1" spc="-30" dirty="0">
                <a:latin typeface="Times New Roman"/>
                <a:cs typeface="Times New Roman"/>
              </a:rPr>
              <a:t> </a:t>
            </a:r>
            <a:r>
              <a:rPr sz="1500" b="1" spc="-25" dirty="0">
                <a:latin typeface="Times New Roman"/>
                <a:cs typeface="Times New Roman"/>
              </a:rPr>
              <a:t>Ε</a:t>
            </a:r>
            <a:r>
              <a:rPr sz="1500" b="1" spc="-665" dirty="0">
                <a:latin typeface="Times New Roman"/>
                <a:cs typeface="Times New Roman"/>
              </a:rPr>
              <a:t>ΎيسΎ</a:t>
            </a:r>
            <a:r>
              <a:rPr sz="1500" b="1" spc="-725" dirty="0">
                <a:latin typeface="Times New Roman"/>
                <a:cs typeface="Times New Roman"/>
              </a:rPr>
              <a:t>س</a:t>
            </a:r>
            <a:r>
              <a:rPr sz="1500" b="1" dirty="0">
                <a:latin typeface="Times New Roman"/>
                <a:cs typeface="Times New Roman"/>
              </a:rPr>
              <a:t>أ</a:t>
            </a:r>
            <a:r>
              <a:rPr sz="1500" b="1" spc="-30" dirty="0">
                <a:latin typeface="Times New Roman"/>
                <a:cs typeface="Times New Roman"/>
              </a:rPr>
              <a:t> </a:t>
            </a:r>
            <a:r>
              <a:rPr sz="1500" b="1" spc="-185" dirty="0">
                <a:latin typeface="Times New Roman"/>
                <a:cs typeface="Times New Roman"/>
              </a:rPr>
              <a:t>Γέϭ</a:t>
            </a:r>
            <a:r>
              <a:rPr sz="1500" b="1" spc="-700" dirty="0">
                <a:latin typeface="Times New Roman"/>
                <a:cs typeface="Times New Roman"/>
              </a:rPr>
              <a:t>Ω</a:t>
            </a:r>
            <a:r>
              <a:rPr sz="1500" b="1" spc="-30" dirty="0">
                <a:latin typeface="Times New Roman"/>
                <a:cs typeface="Times New Roman"/>
              </a:rPr>
              <a:t> </a:t>
            </a:r>
            <a:r>
              <a:rPr sz="1500" b="1" spc="-240" dirty="0">
                <a:latin typeface="Times New Roman"/>
                <a:cs typeface="Times New Roman"/>
              </a:rPr>
              <a:t>فΪϬتϭ</a:t>
            </a:r>
            <a:r>
              <a:rPr sz="1500" b="1" spc="-3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(S</a:t>
            </a:r>
            <a:r>
              <a:rPr sz="1500" b="1" spc="-5" dirty="0">
                <a:latin typeface="Times New Roman"/>
                <a:cs typeface="Times New Roman"/>
              </a:rPr>
              <a:t>P</a:t>
            </a:r>
            <a:r>
              <a:rPr sz="1500" b="1" dirty="0">
                <a:latin typeface="Times New Roman"/>
                <a:cs typeface="Times New Roman"/>
              </a:rPr>
              <a:t>S</a:t>
            </a:r>
            <a:r>
              <a:rPr sz="1500" b="1" spc="-5" dirty="0">
                <a:latin typeface="Times New Roman"/>
                <a:cs typeface="Times New Roman"/>
              </a:rPr>
              <a:t>S</a:t>
            </a:r>
            <a:r>
              <a:rPr sz="1500" b="1" dirty="0">
                <a:latin typeface="Times New Roman"/>
                <a:cs typeface="Times New Roman"/>
              </a:rPr>
              <a:t>) </a:t>
            </a:r>
            <a:r>
              <a:rPr sz="1500" b="1" spc="-50" dirty="0">
                <a:latin typeface="Times New Roman"/>
                <a:cs typeface="Times New Roman"/>
              </a:rPr>
              <a:t> </a:t>
            </a:r>
            <a:r>
              <a:rPr sz="1500" b="1" spc="-195" dirty="0">
                <a:latin typeface="Times New Roman"/>
                <a:cs typeface="Times New Roman"/>
              </a:rPr>
              <a:t>ميع</a:t>
            </a:r>
            <a:r>
              <a:rPr sz="1500" b="1" spc="-320" dirty="0">
                <a:latin typeface="Times New Roman"/>
                <a:cs typeface="Times New Roman"/>
              </a:rPr>
              <a:t>Ϊت</a:t>
            </a:r>
            <a:r>
              <a:rPr sz="1500" b="1" spc="-25" dirty="0">
                <a:latin typeface="Times New Roman"/>
                <a:cs typeface="Times New Roman"/>
              </a:rPr>
              <a:t> </a:t>
            </a:r>
            <a:r>
              <a:rPr sz="1500" b="1" spc="-165" dirty="0">
                <a:latin typeface="Times New Roman"/>
                <a:cs typeface="Times New Roman"/>
              </a:rPr>
              <a:t>ىلإ</a:t>
            </a:r>
            <a:r>
              <a:rPr sz="1500" b="1" spc="-95" dirty="0">
                <a:latin typeface="Times New Roman"/>
                <a:cs typeface="Times New Roman"/>
              </a:rPr>
              <a:t> </a:t>
            </a:r>
            <a:r>
              <a:rPr sz="1500" b="1" spc="-200" dirty="0">
                <a:latin typeface="Times New Roman"/>
                <a:cs typeface="Times New Roman"/>
              </a:rPr>
              <a:t>ΕايϠ</a:t>
            </a:r>
            <a:r>
              <a:rPr sz="1500" b="1" spc="-195" dirty="0">
                <a:latin typeface="Times New Roman"/>
                <a:cs typeface="Times New Roman"/>
              </a:rPr>
              <a:t>ح</a:t>
            </a:r>
            <a:r>
              <a:rPr sz="1500" b="1" spc="-695" dirty="0">
                <a:latin typeface="Times New Roman"/>
                <a:cs typeface="Times New Roman"/>
              </a:rPr>
              <a:t>تل΍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160" dirty="0">
                <a:latin typeface="Times New Roman"/>
                <a:cs typeface="Times New Roman"/>
              </a:rPr>
              <a:t> </a:t>
            </a:r>
            <a:r>
              <a:rPr sz="1500" b="1" spc="15" dirty="0">
                <a:latin typeface="Times New Roman"/>
                <a:cs typeface="Times New Roman"/>
              </a:rPr>
              <a:t>ء</a:t>
            </a:r>
            <a:r>
              <a:rPr sz="1500" b="1" spc="-545" dirty="0">
                <a:latin typeface="Times New Roman"/>
                <a:cs typeface="Times New Roman"/>
              </a:rPr>
              <a:t>΍ή</a:t>
            </a:r>
            <a:r>
              <a:rPr sz="1500" b="1" spc="-409" dirty="0">
                <a:latin typeface="Times New Roman"/>
                <a:cs typeface="Times New Roman"/>
              </a:rPr>
              <a:t>ج</a:t>
            </a:r>
            <a:r>
              <a:rPr sz="1500" b="1" spc="400" dirty="0">
                <a:latin typeface="Times New Roman"/>
                <a:cs typeface="Times New Roman"/>
              </a:rPr>
              <a:t>إ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165" dirty="0">
                <a:latin typeface="Times New Roman"/>
                <a:cs typeface="Times New Roman"/>
              </a:rPr>
              <a:t> </a:t>
            </a:r>
            <a:r>
              <a:rPr sz="1500" b="1" spc="-310" dirty="0">
                <a:latin typeface="Times New Roman"/>
                <a:cs typeface="Times New Roman"/>
              </a:rPr>
              <a:t>Δ</a:t>
            </a:r>
            <a:r>
              <a:rPr sz="1500" b="1" spc="-535" dirty="0">
                <a:latin typeface="Times New Roman"/>
                <a:cs typeface="Times New Roman"/>
              </a:rPr>
              <a:t>يسΎسأ΍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160" dirty="0">
                <a:latin typeface="Times New Roman"/>
                <a:cs typeface="Times New Roman"/>
              </a:rPr>
              <a:t> </a:t>
            </a:r>
            <a:r>
              <a:rPr sz="1500" b="1" spc="-25" dirty="0">
                <a:latin typeface="Times New Roman"/>
                <a:cs typeface="Times New Roman"/>
              </a:rPr>
              <a:t>Ε</a:t>
            </a:r>
            <a:r>
              <a:rPr sz="1500" b="1" spc="-665" dirty="0">
                <a:latin typeface="Times New Roman"/>
                <a:cs typeface="Times New Roman"/>
              </a:rPr>
              <a:t>΍έ</a:t>
            </a:r>
            <a:r>
              <a:rPr sz="1500" b="1" spc="-815" dirty="0">
                <a:latin typeface="Times New Roman"/>
                <a:cs typeface="Times New Roman"/>
              </a:rPr>
              <a:t>Ύ</a:t>
            </a:r>
            <a:r>
              <a:rPr sz="1500" b="1" spc="-420" dirty="0">
                <a:latin typeface="Times New Roman"/>
                <a:cs typeface="Times New Roman"/>
              </a:rPr>
              <a:t>Ϭ</a:t>
            </a:r>
            <a:r>
              <a:rPr sz="1500" b="1" spc="-459" dirty="0">
                <a:latin typeface="Times New Roman"/>
                <a:cs typeface="Times New Roman"/>
              </a:rPr>
              <a:t>Ϥ</a:t>
            </a:r>
            <a:r>
              <a:rPr sz="1500" b="1" spc="-755" dirty="0">
                <a:latin typeface="Times New Roman"/>
                <a:cs typeface="Times New Roman"/>
              </a:rPr>
              <a:t>ل΍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170" dirty="0">
                <a:latin typeface="Times New Roman"/>
                <a:cs typeface="Times New Roman"/>
              </a:rPr>
              <a:t> </a:t>
            </a:r>
            <a:r>
              <a:rPr sz="1500" b="1" spc="-310" dirty="0">
                <a:latin typeface="Times New Roman"/>
                <a:cs typeface="Times New Roman"/>
              </a:rPr>
              <a:t>مϬ</a:t>
            </a:r>
            <a:r>
              <a:rPr sz="1500" b="1" spc="-365" dirty="0">
                <a:latin typeface="Times New Roman"/>
                <a:cs typeface="Times New Roman"/>
              </a:rPr>
              <a:t>ب</a:t>
            </a:r>
            <a:r>
              <a:rPr sz="1500" b="1" spc="-509" dirty="0">
                <a:latin typeface="Times New Roman"/>
                <a:cs typeface="Times New Roman"/>
              </a:rPr>
              <a:t>Ύسك</a:t>
            </a:r>
            <a:r>
              <a:rPr sz="1500" b="1" spc="-150" dirty="0">
                <a:latin typeface="Times New Roman"/>
                <a:cs typeface="Times New Roman"/>
              </a:rPr>
              <a:t>إ</a:t>
            </a:r>
            <a:r>
              <a:rPr sz="1500" b="1" spc="-105" dirty="0">
                <a:latin typeface="Times New Roman"/>
                <a:cs typeface="Times New Roman"/>
              </a:rPr>
              <a:t>ϭ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17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، </a:t>
            </a:r>
            <a:r>
              <a:rPr sz="1500" b="1" spc="160" dirty="0">
                <a:latin typeface="Times New Roman"/>
                <a:cs typeface="Times New Roman"/>
              </a:rPr>
              <a:t> </a:t>
            </a:r>
            <a:r>
              <a:rPr sz="1500" b="1" spc="-285" dirty="0">
                <a:latin typeface="Times New Roman"/>
                <a:cs typeface="Times New Roman"/>
              </a:rPr>
              <a:t>ني</a:t>
            </a:r>
            <a:r>
              <a:rPr sz="1500" b="1" spc="-380" dirty="0">
                <a:latin typeface="Times New Roman"/>
                <a:cs typeface="Times New Roman"/>
              </a:rPr>
              <a:t>كέΎ</a:t>
            </a:r>
            <a:r>
              <a:rPr sz="1500" b="1" spc="-550" dirty="0">
                <a:latin typeface="Times New Roman"/>
                <a:cs typeface="Times New Roman"/>
              </a:rPr>
              <a:t>ش</a:t>
            </a:r>
            <a:r>
              <a:rPr sz="1500" b="1" spc="-530" dirty="0">
                <a:latin typeface="Times New Roman"/>
                <a:cs typeface="Times New Roman"/>
              </a:rPr>
              <a:t>ϤϠل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160" dirty="0">
                <a:latin typeface="Times New Roman"/>
                <a:cs typeface="Times New Roman"/>
              </a:rPr>
              <a:t> </a:t>
            </a:r>
            <a:r>
              <a:rPr sz="1500" b="1" spc="-310" dirty="0">
                <a:latin typeface="Times New Roman"/>
                <a:cs typeface="Times New Roman"/>
              </a:rPr>
              <a:t>Δ</a:t>
            </a:r>
            <a:r>
              <a:rPr sz="1500" b="1" spc="-565" dirty="0">
                <a:latin typeface="Times New Roman"/>
                <a:cs typeface="Times New Roman"/>
              </a:rPr>
              <a:t>يئΎ</a:t>
            </a:r>
            <a:r>
              <a:rPr sz="1500" b="1" spc="-835" dirty="0">
                <a:latin typeface="Times New Roman"/>
                <a:cs typeface="Times New Roman"/>
              </a:rPr>
              <a:t>ص</a:t>
            </a:r>
            <a:r>
              <a:rPr sz="1500" b="1" spc="229" dirty="0">
                <a:latin typeface="Times New Roman"/>
                <a:cs typeface="Times New Roman"/>
              </a:rPr>
              <a:t>ح</a:t>
            </a:r>
            <a:r>
              <a:rPr sz="1500" b="1" spc="90" dirty="0">
                <a:latin typeface="Times New Roman"/>
                <a:cs typeface="Times New Roman"/>
              </a:rPr>
              <a:t>إ</a:t>
            </a:r>
            <a:r>
              <a:rPr sz="1500" b="1" spc="-1185" dirty="0">
                <a:latin typeface="Times New Roman"/>
                <a:cs typeface="Times New Roman"/>
              </a:rPr>
              <a:t>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160" dirty="0">
                <a:latin typeface="Times New Roman"/>
                <a:cs typeface="Times New Roman"/>
              </a:rPr>
              <a:t> </a:t>
            </a:r>
            <a:r>
              <a:rPr sz="1500" b="1" spc="-490" dirty="0">
                <a:latin typeface="Times New Roman"/>
                <a:cs typeface="Times New Roman"/>
              </a:rPr>
              <a:t>Δي</a:t>
            </a:r>
            <a:r>
              <a:rPr sz="1500" b="1" spc="-575" dirty="0">
                <a:latin typeface="Times New Roman"/>
                <a:cs typeface="Times New Roman"/>
              </a:rPr>
              <a:t>فϠ</a:t>
            </a:r>
            <a:r>
              <a:rPr sz="1500" b="1" spc="-610" dirty="0">
                <a:latin typeface="Times New Roman"/>
                <a:cs typeface="Times New Roman"/>
              </a:rPr>
              <a:t>Ψ</a:t>
            </a:r>
            <a:r>
              <a:rPr sz="1500" b="1" spc="-755" dirty="0">
                <a:latin typeface="Times New Roman"/>
                <a:cs typeface="Times New Roman"/>
              </a:rPr>
              <a:t>ل΍</a:t>
            </a:r>
            <a:r>
              <a:rPr sz="1500" b="1" spc="-260" dirty="0">
                <a:latin typeface="Times New Roman"/>
                <a:cs typeface="Times New Roman"/>
              </a:rPr>
              <a:t> </a:t>
            </a:r>
            <a:r>
              <a:rPr sz="1500" b="1" spc="-440" dirty="0">
                <a:latin typeface="Times New Roman"/>
                <a:cs typeface="Times New Roman"/>
              </a:rPr>
              <a:t>ΓέΎ</a:t>
            </a:r>
            <a:r>
              <a:rPr sz="1500" b="1" spc="-500" dirty="0">
                <a:latin typeface="Times New Roman"/>
                <a:cs typeface="Times New Roman"/>
              </a:rPr>
              <a:t>Ϭ</a:t>
            </a:r>
            <a:r>
              <a:rPr sz="1500" b="1" spc="-505" dirty="0">
                <a:latin typeface="Times New Roman"/>
                <a:cs typeface="Times New Roman"/>
              </a:rPr>
              <a:t>Ϥل</a:t>
            </a:r>
            <a:r>
              <a:rPr sz="1500" b="1" spc="-745" dirty="0">
                <a:latin typeface="Times New Roman"/>
                <a:cs typeface="Times New Roman"/>
              </a:rPr>
              <a:t>Ύ</a:t>
            </a:r>
            <a:r>
              <a:rPr sz="1500" b="1" spc="-575" dirty="0">
                <a:latin typeface="Times New Roman"/>
                <a:cs typeface="Times New Roman"/>
              </a:rPr>
              <a:t>ب</a:t>
            </a:r>
            <a:r>
              <a:rPr sz="1500" b="1" spc="55" dirty="0">
                <a:latin typeface="Times New Roman"/>
                <a:cs typeface="Times New Roman"/>
              </a:rPr>
              <a:t> </a:t>
            </a:r>
            <a:r>
              <a:rPr sz="1500" b="1" spc="-590" dirty="0">
                <a:latin typeface="Times New Roman"/>
                <a:cs typeface="Times New Roman"/>
              </a:rPr>
              <a:t>ΔيΜحΒل΍</a:t>
            </a:r>
            <a:r>
              <a:rPr sz="1500" b="1" spc="55" dirty="0">
                <a:latin typeface="Times New Roman"/>
                <a:cs typeface="Times New Roman"/>
              </a:rPr>
              <a:t> </a:t>
            </a:r>
            <a:r>
              <a:rPr sz="1500" b="1" spc="-530" dirty="0">
                <a:latin typeface="Times New Roman"/>
                <a:cs typeface="Times New Roman"/>
              </a:rPr>
              <a:t>ήيέΎقتل΍</a:t>
            </a:r>
            <a:r>
              <a:rPr sz="1500" b="1" spc="55" dirty="0">
                <a:latin typeface="Times New Roman"/>
                <a:cs typeface="Times New Roman"/>
              </a:rPr>
              <a:t> </a:t>
            </a:r>
            <a:r>
              <a:rPr sz="1500" b="1" spc="-495" dirty="0">
                <a:latin typeface="Times New Roman"/>
                <a:cs typeface="Times New Roman"/>
              </a:rPr>
              <a:t>Ω΍Ϊع</a:t>
            </a:r>
            <a:r>
              <a:rPr sz="1500" b="1" spc="-50" dirty="0">
                <a:latin typeface="Times New Roman"/>
                <a:cs typeface="Times New Roman"/>
              </a:rPr>
              <a:t>إϭ</a:t>
            </a:r>
            <a:r>
              <a:rPr sz="1500" b="1" spc="50" dirty="0">
                <a:latin typeface="Times New Roman"/>
                <a:cs typeface="Times New Roman"/>
              </a:rPr>
              <a:t> </a:t>
            </a:r>
            <a:r>
              <a:rPr sz="1500" b="1" spc="-420" dirty="0">
                <a:latin typeface="Times New Roman"/>
                <a:cs typeface="Times New Roman"/>
              </a:rPr>
              <a:t>يϤϠع</a:t>
            </a:r>
            <a:r>
              <a:rPr sz="1500" b="1" spc="-280" dirty="0">
                <a:latin typeface="Times New Roman"/>
                <a:cs typeface="Times New Roman"/>
              </a:rPr>
              <a:t>ل</a:t>
            </a:r>
            <a:r>
              <a:rPr sz="1500" b="1" spc="-1185" dirty="0">
                <a:latin typeface="Times New Roman"/>
                <a:cs typeface="Times New Roman"/>
              </a:rPr>
              <a:t>΍</a:t>
            </a:r>
            <a:r>
              <a:rPr sz="1500" b="1" spc="55" dirty="0">
                <a:latin typeface="Times New Roman"/>
                <a:cs typeface="Times New Roman"/>
              </a:rPr>
              <a:t> </a:t>
            </a:r>
            <a:r>
              <a:rPr sz="1500" b="1" spc="-50" dirty="0">
                <a:latin typeface="Times New Roman"/>
                <a:cs typeface="Times New Roman"/>
              </a:rPr>
              <a:t>ث</a:t>
            </a:r>
            <a:r>
              <a:rPr sz="1500" b="1" spc="-55" dirty="0">
                <a:latin typeface="Times New Roman"/>
                <a:cs typeface="Times New Roman"/>
              </a:rPr>
              <a:t>ح</a:t>
            </a:r>
            <a:r>
              <a:rPr sz="1500" b="1" spc="-700" dirty="0">
                <a:latin typeface="Times New Roman"/>
                <a:cs typeface="Times New Roman"/>
              </a:rPr>
              <a:t>Βل΍</a:t>
            </a:r>
            <a:r>
              <a:rPr sz="1500" b="1" spc="55" dirty="0">
                <a:latin typeface="Times New Roman"/>
                <a:cs typeface="Times New Roman"/>
              </a:rPr>
              <a:t> </a:t>
            </a:r>
            <a:r>
              <a:rPr sz="1500" b="1" spc="-35" dirty="0">
                <a:latin typeface="Times New Roman"/>
                <a:cs typeface="Times New Roman"/>
              </a:rPr>
              <a:t>Ϊع</a:t>
            </a:r>
            <a:r>
              <a:rPr sz="1500" b="1" spc="-810" dirty="0">
                <a:latin typeface="Times New Roman"/>
                <a:cs typeface="Times New Roman"/>
              </a:rPr>
              <a:t>΍</a:t>
            </a:r>
            <a:r>
              <a:rPr sz="1500" b="1" spc="-380" dirty="0">
                <a:latin typeface="Times New Roman"/>
                <a:cs typeface="Times New Roman"/>
              </a:rPr>
              <a:t>و</a:t>
            </a:r>
            <a:r>
              <a:rPr sz="1500" b="1" spc="-470" dirty="0">
                <a:latin typeface="Times New Roman"/>
                <a:cs typeface="Times New Roman"/>
              </a:rPr>
              <a:t>ق</a:t>
            </a:r>
            <a:r>
              <a:rPr sz="1500" b="1" spc="55" dirty="0">
                <a:latin typeface="Times New Roman"/>
                <a:cs typeface="Times New Roman"/>
              </a:rPr>
              <a:t> </a:t>
            </a:r>
            <a:r>
              <a:rPr sz="1500" b="1" spc="-280" dirty="0">
                <a:latin typeface="Times New Roman"/>
                <a:cs typeface="Times New Roman"/>
              </a:rPr>
              <a:t>ءΎسέإ</a:t>
            </a:r>
            <a:r>
              <a:rPr sz="1500" b="1" spc="55" dirty="0">
                <a:latin typeface="Times New Roman"/>
                <a:cs typeface="Times New Roman"/>
              </a:rPr>
              <a:t> </a:t>
            </a:r>
            <a:r>
              <a:rPr sz="1500" b="1" spc="-340" dirty="0">
                <a:latin typeface="Times New Roman"/>
                <a:cs typeface="Times New Roman"/>
              </a:rPr>
              <a:t>ىϠ</a:t>
            </a:r>
            <a:r>
              <a:rPr sz="1500" b="1" spc="-260" dirty="0">
                <a:latin typeface="Times New Roman"/>
                <a:cs typeface="Times New Roman"/>
              </a:rPr>
              <a:t>ع</a:t>
            </a:r>
            <a:r>
              <a:rPr sz="1500" b="1" spc="60" dirty="0">
                <a:latin typeface="Times New Roman"/>
                <a:cs typeface="Times New Roman"/>
              </a:rPr>
              <a:t> </a:t>
            </a:r>
            <a:r>
              <a:rPr sz="1500" b="1" spc="-35" dirty="0">
                <a:latin typeface="Times New Roman"/>
                <a:cs typeface="Times New Roman"/>
              </a:rPr>
              <a:t>Ϊع</a:t>
            </a:r>
            <a:r>
              <a:rPr sz="1500" b="1" spc="-655" dirty="0">
                <a:latin typeface="Times New Roman"/>
                <a:cs typeface="Times New Roman"/>
              </a:rPr>
              <a:t>Ύسي</a:t>
            </a:r>
            <a:r>
              <a:rPr sz="1500" b="1" spc="55" dirty="0">
                <a:latin typeface="Times New Roman"/>
                <a:cs typeface="Times New Roman"/>
              </a:rPr>
              <a:t> </a:t>
            </a:r>
            <a:r>
              <a:rPr sz="1500" b="1" spc="-665" dirty="0">
                <a:latin typeface="Times New Roman"/>
                <a:cs typeface="Times New Roman"/>
              </a:rPr>
              <a:t>ΎϤب</a:t>
            </a:r>
            <a:r>
              <a:rPr sz="1500" b="1" spc="55" dirty="0">
                <a:latin typeface="Times New Roman"/>
                <a:cs typeface="Times New Roman"/>
              </a:rPr>
              <a:t> </a:t>
            </a:r>
            <a:r>
              <a:rPr sz="1500" b="1" spc="-509" dirty="0">
                <a:latin typeface="Times New Roman"/>
                <a:cs typeface="Times New Roman"/>
              </a:rPr>
              <a:t>ΔيئΎص</a:t>
            </a:r>
            <a:r>
              <a:rPr sz="1500" b="1" spc="-395" dirty="0">
                <a:latin typeface="Times New Roman"/>
                <a:cs typeface="Times New Roman"/>
              </a:rPr>
              <a:t>حإ΍</a:t>
            </a:r>
            <a:r>
              <a:rPr sz="1500" b="1" spc="-165" dirty="0">
                <a:latin typeface="Times New Roman"/>
                <a:cs typeface="Times New Roman"/>
              </a:rPr>
              <a:t> </a:t>
            </a:r>
            <a:r>
              <a:rPr sz="1500" b="1" spc="10" dirty="0">
                <a:latin typeface="Times New Roman"/>
                <a:cs typeface="Times New Roman"/>
              </a:rPr>
              <a:t>έ</a:t>
            </a:r>
            <a:r>
              <a:rPr sz="1500" b="1" spc="-5" dirty="0">
                <a:latin typeface="Times New Roman"/>
                <a:cs typeface="Times New Roman"/>
              </a:rPr>
              <a:t>و</a:t>
            </a:r>
            <a:r>
              <a:rPr sz="1500" b="1" spc="-484" dirty="0">
                <a:latin typeface="Times New Roman"/>
                <a:cs typeface="Times New Roman"/>
              </a:rPr>
              <a:t>تكΪل΍</a:t>
            </a:r>
            <a:r>
              <a:rPr sz="1500" b="1" spc="100" dirty="0">
                <a:latin typeface="Times New Roman"/>
                <a:cs typeface="Times New Roman"/>
              </a:rPr>
              <a:t> </a:t>
            </a:r>
            <a:r>
              <a:rPr sz="1500" b="1" spc="-565" dirty="0">
                <a:latin typeface="Times New Roman"/>
                <a:cs typeface="Times New Roman"/>
              </a:rPr>
              <a:t>ΓΩΎعس</a:t>
            </a:r>
            <a:r>
              <a:rPr sz="1500" b="1" spc="105" dirty="0">
                <a:latin typeface="Times New Roman"/>
                <a:cs typeface="Times New Roman"/>
              </a:rPr>
              <a:t> </a:t>
            </a:r>
            <a:r>
              <a:rPr sz="1500" b="1" spc="-185" dirty="0">
                <a:latin typeface="Times New Roman"/>
                <a:cs typeface="Times New Roman"/>
              </a:rPr>
              <a:t>Γέϭ</a:t>
            </a:r>
            <a:r>
              <a:rPr sz="1500" b="1" spc="-525" dirty="0">
                <a:latin typeface="Times New Roman"/>
                <a:cs typeface="Times New Roman"/>
              </a:rPr>
              <a:t>Ϊل΍</a:t>
            </a:r>
            <a:r>
              <a:rPr sz="1500" b="1" spc="105" dirty="0">
                <a:latin typeface="Times New Roman"/>
                <a:cs typeface="Times New Roman"/>
              </a:rPr>
              <a:t> </a:t>
            </a:r>
            <a:r>
              <a:rPr sz="1500" b="1" spc="-480" dirty="0">
                <a:latin typeface="Times New Roman"/>
                <a:cs typeface="Times New Roman"/>
              </a:rPr>
              <a:t>άي</a:t>
            </a:r>
            <a:r>
              <a:rPr sz="1500" b="1" spc="-600" dirty="0">
                <a:latin typeface="Times New Roman"/>
                <a:cs typeface="Times New Roman"/>
              </a:rPr>
              <a:t>ف</a:t>
            </a:r>
            <a:r>
              <a:rPr sz="1500" b="1" spc="-360" dirty="0">
                <a:latin typeface="Times New Roman"/>
                <a:cs typeface="Times New Roman"/>
              </a:rPr>
              <a:t>نتϭ</a:t>
            </a:r>
            <a:r>
              <a:rPr sz="1500" b="1" spc="105" dirty="0">
                <a:latin typeface="Times New Roman"/>
                <a:cs typeface="Times New Roman"/>
              </a:rPr>
              <a:t> </a:t>
            </a:r>
            <a:r>
              <a:rPr sz="1500" b="1" spc="-495" dirty="0">
                <a:latin typeface="Times New Roman"/>
                <a:cs typeface="Times New Roman"/>
              </a:rPr>
              <a:t>Ω΍Ϊع</a:t>
            </a:r>
            <a:r>
              <a:rPr sz="1500" b="1" dirty="0">
                <a:latin typeface="Times New Roman"/>
                <a:cs typeface="Times New Roman"/>
              </a:rPr>
              <a:t>إ</a:t>
            </a:r>
            <a:r>
              <a:rPr sz="1500" b="1" spc="105" dirty="0">
                <a:latin typeface="Times New Roman"/>
                <a:cs typeface="Times New Roman"/>
              </a:rPr>
              <a:t> </a:t>
            </a:r>
            <a:r>
              <a:rPr sz="1500" b="1" spc="-340" dirty="0">
                <a:latin typeface="Times New Roman"/>
                <a:cs typeface="Times New Roman"/>
              </a:rPr>
              <a:t>ىϠ</a:t>
            </a:r>
            <a:r>
              <a:rPr sz="1500" b="1" spc="-260" dirty="0">
                <a:latin typeface="Times New Roman"/>
                <a:cs typeface="Times New Roman"/>
              </a:rPr>
              <a:t>ع</a:t>
            </a:r>
            <a:r>
              <a:rPr sz="1500" b="1" spc="110" dirty="0">
                <a:latin typeface="Times New Roman"/>
                <a:cs typeface="Times New Roman"/>
              </a:rPr>
              <a:t> </a:t>
            </a:r>
            <a:r>
              <a:rPr sz="1500" b="1" spc="-495" dirty="0">
                <a:latin typeface="Times New Roman"/>
                <a:cs typeface="Times New Roman"/>
              </a:rPr>
              <a:t>ϡ</a:t>
            </a:r>
            <a:r>
              <a:rPr sz="1500" b="1" spc="-765" dirty="0">
                <a:latin typeface="Times New Roman"/>
                <a:cs typeface="Times New Roman"/>
              </a:rPr>
              <a:t>Ύ</a:t>
            </a:r>
            <a:r>
              <a:rPr sz="1500" b="1" spc="-470" dirty="0">
                <a:latin typeface="Times New Roman"/>
                <a:cs typeface="Times New Roman"/>
              </a:rPr>
              <a:t>ق</a:t>
            </a:r>
            <a:r>
              <a:rPr sz="1500" b="1" spc="105" dirty="0">
                <a:latin typeface="Times New Roman"/>
                <a:cs typeface="Times New Roman"/>
              </a:rPr>
              <a:t> </a:t>
            </a:r>
            <a:r>
              <a:rPr sz="1500" b="1" spc="-215" dirty="0">
                <a:latin typeface="Times New Roman"/>
                <a:cs typeface="Times New Roman"/>
              </a:rPr>
              <a:t>Ϊقϭ</a:t>
            </a:r>
            <a:r>
              <a:rPr sz="1500" b="1" spc="100" dirty="0">
                <a:latin typeface="Times New Roman"/>
                <a:cs typeface="Times New Roman"/>
              </a:rPr>
              <a:t> </a:t>
            </a:r>
            <a:r>
              <a:rPr sz="1500" b="1" spc="-180" dirty="0">
                <a:latin typeface="Times New Roman"/>
                <a:cs typeface="Times New Roman"/>
              </a:rPr>
              <a:t>.ΔϤئا</a:t>
            </a:r>
            <a:r>
              <a:rPr sz="1500" b="1" spc="-665" dirty="0">
                <a:latin typeface="Times New Roman"/>
                <a:cs typeface="Times New Roman"/>
              </a:rPr>
              <a:t>Ϥل΍</a:t>
            </a:r>
            <a:r>
              <a:rPr sz="1500" b="1" spc="100" dirty="0">
                <a:latin typeface="Times New Roman"/>
                <a:cs typeface="Times New Roman"/>
              </a:rPr>
              <a:t> </a:t>
            </a:r>
            <a:r>
              <a:rPr sz="1500" b="1" spc="-305" dirty="0">
                <a:latin typeface="Times New Roman"/>
                <a:cs typeface="Times New Roman"/>
              </a:rPr>
              <a:t>ΓΩوج</a:t>
            </a:r>
            <a:r>
              <a:rPr sz="1500" b="1" spc="-600" dirty="0">
                <a:latin typeface="Times New Roman"/>
                <a:cs typeface="Times New Roman"/>
              </a:rPr>
              <a:t>ل΍</a:t>
            </a:r>
            <a:r>
              <a:rPr sz="1500" b="1" spc="-440" dirty="0">
                <a:latin typeface="Times New Roman"/>
                <a:cs typeface="Times New Roman"/>
              </a:rPr>
              <a:t>ϭ</a:t>
            </a:r>
            <a:r>
              <a:rPr sz="1500" b="1" dirty="0">
                <a:latin typeface="Times New Roman"/>
                <a:cs typeface="Times New Roman"/>
              </a:rPr>
              <a:t>/</a:t>
            </a:r>
            <a:r>
              <a:rPr sz="1500" b="1" spc="105" dirty="0">
                <a:latin typeface="Times New Roman"/>
                <a:cs typeface="Times New Roman"/>
              </a:rPr>
              <a:t> </a:t>
            </a:r>
            <a:r>
              <a:rPr sz="1500" b="1" spc="-565" dirty="0">
                <a:latin typeface="Times New Roman"/>
                <a:cs typeface="Times New Roman"/>
              </a:rPr>
              <a:t>Ώ</a:t>
            </a:r>
            <a:r>
              <a:rPr sz="1500" b="1" spc="-615" dirty="0">
                <a:latin typeface="Times New Roman"/>
                <a:cs typeface="Times New Roman"/>
              </a:rPr>
              <a:t>Ύ</a:t>
            </a:r>
            <a:r>
              <a:rPr sz="1500" b="1" spc="-245" dirty="0">
                <a:latin typeface="Times New Roman"/>
                <a:cs typeface="Times New Roman"/>
              </a:rPr>
              <a:t>هول</a:t>
            </a:r>
            <a:r>
              <a:rPr sz="1500" b="1" spc="-590" dirty="0">
                <a:latin typeface="Times New Roman"/>
                <a:cs typeface="Times New Roman"/>
              </a:rPr>
              <a:t>΍</a:t>
            </a:r>
            <a:r>
              <a:rPr sz="1500" b="1" spc="-225" dirty="0">
                <a:latin typeface="Times New Roman"/>
                <a:cs typeface="Times New Roman"/>
              </a:rPr>
              <a:t>ΪΒع</a:t>
            </a:r>
            <a:r>
              <a:rPr sz="1500" b="1" spc="110" dirty="0">
                <a:latin typeface="Times New Roman"/>
                <a:cs typeface="Times New Roman"/>
              </a:rPr>
              <a:t> </a:t>
            </a:r>
            <a:r>
              <a:rPr sz="1500" b="1" spc="-165" dirty="0">
                <a:latin typeface="Times New Roman"/>
                <a:cs typeface="Times New Roman"/>
              </a:rPr>
              <a:t>فήشأ</a:t>
            </a:r>
            <a:r>
              <a:rPr sz="1500" b="1" spc="-70" dirty="0">
                <a:latin typeface="Times New Roman"/>
                <a:cs typeface="Times New Roman"/>
              </a:rPr>
              <a:t> </a:t>
            </a:r>
            <a:r>
              <a:rPr sz="1500" b="1" spc="-60" dirty="0">
                <a:latin typeface="Times New Roman"/>
                <a:cs typeface="Times New Roman"/>
              </a:rPr>
              <a:t>ϥ</a:t>
            </a:r>
            <a:r>
              <a:rPr sz="1500" b="1" spc="-755" dirty="0">
                <a:latin typeface="Times New Roman"/>
                <a:cs typeface="Times New Roman"/>
              </a:rPr>
              <a:t>ΎϤ</a:t>
            </a:r>
            <a:r>
              <a:rPr sz="1500" b="1" spc="-715" dirty="0">
                <a:latin typeface="Times New Roman"/>
                <a:cs typeface="Times New Roman"/>
              </a:rPr>
              <a:t>Ϡ</a:t>
            </a:r>
            <a:r>
              <a:rPr sz="1500" b="1" spc="-445" dirty="0">
                <a:latin typeface="Times New Roman"/>
                <a:cs typeface="Times New Roman"/>
              </a:rPr>
              <a:t>س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80" dirty="0">
                <a:latin typeface="Times New Roman"/>
                <a:cs typeface="Times New Roman"/>
              </a:rPr>
              <a:t> </a:t>
            </a:r>
            <a:r>
              <a:rPr sz="1500" b="1" spc="-90" dirty="0">
                <a:latin typeface="Times New Roman"/>
                <a:cs typeface="Times New Roman"/>
              </a:rPr>
              <a:t>ήيم</a:t>
            </a:r>
            <a:r>
              <a:rPr sz="1500" b="1" spc="-25" dirty="0">
                <a:latin typeface="Times New Roman"/>
                <a:cs typeface="Times New Roman"/>
              </a:rPr>
              <a:t>أ</a:t>
            </a:r>
            <a:r>
              <a:rPr sz="1500" b="1" spc="-1185" dirty="0">
                <a:latin typeface="Times New Roman"/>
                <a:cs typeface="Times New Roman"/>
              </a:rPr>
              <a:t>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80" dirty="0">
                <a:latin typeface="Times New Roman"/>
                <a:cs typeface="Times New Roman"/>
              </a:rPr>
              <a:t> </a:t>
            </a:r>
            <a:r>
              <a:rPr sz="1500" b="1" spc="-365" dirty="0">
                <a:latin typeface="Times New Roman"/>
                <a:cs typeface="Times New Roman"/>
              </a:rPr>
              <a:t>ΪϬعϤب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75" dirty="0">
                <a:latin typeface="Times New Roman"/>
                <a:cs typeface="Times New Roman"/>
              </a:rPr>
              <a:t> </a:t>
            </a:r>
            <a:r>
              <a:rPr sz="1500" b="1" spc="-465" dirty="0">
                <a:latin typeface="Times New Roman"/>
                <a:cs typeface="Times New Roman"/>
              </a:rPr>
              <a:t>يئΎ</a:t>
            </a:r>
            <a:r>
              <a:rPr sz="1500" b="1" spc="-700" dirty="0">
                <a:latin typeface="Times New Roman"/>
                <a:cs typeface="Times New Roman"/>
              </a:rPr>
              <a:t>ص</a:t>
            </a:r>
            <a:r>
              <a:rPr sz="1500" b="1" spc="-85" dirty="0">
                <a:latin typeface="Times New Roman"/>
                <a:cs typeface="Times New Roman"/>
              </a:rPr>
              <a:t>ح</a:t>
            </a:r>
            <a:r>
              <a:rPr sz="1500" b="1" spc="-395" dirty="0">
                <a:latin typeface="Times New Roman"/>
                <a:cs typeface="Times New Roman"/>
              </a:rPr>
              <a:t>إ΍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75" dirty="0">
                <a:latin typeface="Times New Roman"/>
                <a:cs typeface="Times New Roman"/>
              </a:rPr>
              <a:t> </a:t>
            </a:r>
            <a:r>
              <a:rPr sz="1500" b="1" spc="-5" dirty="0">
                <a:latin typeface="Times New Roman"/>
                <a:cs typeface="Times New Roman"/>
              </a:rPr>
              <a:t>ل</a:t>
            </a:r>
            <a:r>
              <a:rPr sz="1500" b="1" spc="-475" dirty="0">
                <a:latin typeface="Times New Roman"/>
                <a:cs typeface="Times New Roman"/>
              </a:rPr>
              <a:t>يϠح</a:t>
            </a:r>
            <a:r>
              <a:rPr sz="1500" b="1" spc="-695" dirty="0">
                <a:latin typeface="Times New Roman"/>
                <a:cs typeface="Times New Roman"/>
              </a:rPr>
              <a:t>تل΍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80" dirty="0">
                <a:latin typeface="Times New Roman"/>
                <a:cs typeface="Times New Roman"/>
              </a:rPr>
              <a:t> </a:t>
            </a:r>
            <a:r>
              <a:rPr sz="1500" b="1" spc="-145" dirty="0">
                <a:latin typeface="Times New Roman"/>
                <a:cs typeface="Times New Roman"/>
              </a:rPr>
              <a:t>ϝ</a:t>
            </a:r>
            <a:r>
              <a:rPr sz="1500" b="1" spc="-625" dirty="0">
                <a:latin typeface="Times New Roman"/>
                <a:cs typeface="Times New Roman"/>
              </a:rPr>
              <a:t>Ύ</a:t>
            </a:r>
            <a:r>
              <a:rPr sz="1500" b="1" spc="-430" dirty="0">
                <a:latin typeface="Times New Roman"/>
                <a:cs typeface="Times New Roman"/>
              </a:rPr>
              <a:t>ج</a:t>
            </a:r>
            <a:r>
              <a:rPr sz="1500" b="1" spc="80" dirty="0">
                <a:latin typeface="Times New Roman"/>
                <a:cs typeface="Times New Roman"/>
              </a:rPr>
              <a:t>م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65" dirty="0">
                <a:latin typeface="Times New Roman"/>
                <a:cs typeface="Times New Roman"/>
              </a:rPr>
              <a:t> </a:t>
            </a:r>
            <a:r>
              <a:rPr sz="1500" b="1" spc="-375" dirty="0">
                <a:latin typeface="Times New Roman"/>
                <a:cs typeface="Times New Roman"/>
              </a:rPr>
              <a:t>ي</a:t>
            </a:r>
            <a:r>
              <a:rPr sz="1500" b="1" spc="-434" dirty="0">
                <a:latin typeface="Times New Roman"/>
                <a:cs typeface="Times New Roman"/>
              </a:rPr>
              <a:t>ف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80" dirty="0">
                <a:latin typeface="Times New Roman"/>
                <a:cs typeface="Times New Roman"/>
              </a:rPr>
              <a:t> </a:t>
            </a:r>
            <a:r>
              <a:rPr sz="1500" b="1" spc="-285" dirty="0">
                <a:latin typeface="Times New Roman"/>
                <a:cs typeface="Times New Roman"/>
              </a:rPr>
              <a:t>ني</a:t>
            </a:r>
            <a:r>
              <a:rPr sz="1500" b="1" spc="-455" dirty="0">
                <a:latin typeface="Times New Roman"/>
                <a:cs typeface="Times New Roman"/>
              </a:rPr>
              <a:t>صص</a:t>
            </a:r>
            <a:r>
              <a:rPr sz="1500" b="1" spc="-530" dirty="0">
                <a:latin typeface="Times New Roman"/>
                <a:cs typeface="Times New Roman"/>
              </a:rPr>
              <a:t>Ψ</a:t>
            </a:r>
            <a:r>
              <a:rPr sz="1500" b="1" spc="-434" dirty="0">
                <a:latin typeface="Times New Roman"/>
                <a:cs typeface="Times New Roman"/>
              </a:rPr>
              <a:t>ت</a:t>
            </a:r>
            <a:r>
              <a:rPr sz="1500" b="1" spc="-665" dirty="0">
                <a:latin typeface="Times New Roman"/>
                <a:cs typeface="Times New Roman"/>
              </a:rPr>
              <a:t>Ϥل΍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75" dirty="0">
                <a:latin typeface="Times New Roman"/>
                <a:cs typeface="Times New Roman"/>
              </a:rPr>
              <a:t> </a:t>
            </a:r>
            <a:r>
              <a:rPr sz="1500" b="1" spc="-55" dirty="0">
                <a:latin typeface="Times New Roman"/>
                <a:cs typeface="Times New Roman"/>
              </a:rPr>
              <a:t>Ϊحأ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85" dirty="0">
                <a:latin typeface="Times New Roman"/>
                <a:cs typeface="Times New Roman"/>
              </a:rPr>
              <a:t> </a:t>
            </a:r>
            <a:r>
              <a:rPr sz="1500" b="1" spc="5" dirty="0">
                <a:latin typeface="Times New Roman"/>
                <a:cs typeface="Times New Roman"/>
              </a:rPr>
              <a:t>و</a:t>
            </a:r>
            <a:r>
              <a:rPr sz="1500" b="1" spc="45" dirty="0">
                <a:latin typeface="Times New Roman"/>
                <a:cs typeface="Times New Roman"/>
              </a:rPr>
              <a:t>هϭ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8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، </a:t>
            </a:r>
            <a:r>
              <a:rPr sz="1500" b="1" spc="-80" dirty="0">
                <a:latin typeface="Times New Roman"/>
                <a:cs typeface="Times New Roman"/>
              </a:rPr>
              <a:t> </a:t>
            </a:r>
            <a:r>
              <a:rPr sz="1500" b="1" spc="-575" dirty="0">
                <a:latin typeface="Times New Roman"/>
                <a:cs typeface="Times New Roman"/>
              </a:rPr>
              <a:t>Ν΍ή</a:t>
            </a:r>
            <a:r>
              <a:rPr sz="1500" b="1" spc="-580" dirty="0">
                <a:latin typeface="Times New Roman"/>
                <a:cs typeface="Times New Roman"/>
              </a:rPr>
              <a:t>ف</a:t>
            </a:r>
            <a:r>
              <a:rPr sz="1500" b="1" spc="-5" dirty="0">
                <a:latin typeface="Times New Roman"/>
                <a:cs typeface="Times New Roman"/>
              </a:rPr>
              <a:t>و</a:t>
            </a:r>
            <a:r>
              <a:rPr sz="1500" b="1" spc="-290" dirty="0">
                <a:latin typeface="Times New Roman"/>
                <a:cs typeface="Times New Roman"/>
              </a:rPr>
              <a:t>بأ</a:t>
            </a:r>
            <a:r>
              <a:rPr sz="1500" b="1" spc="-165" dirty="0">
                <a:latin typeface="Times New Roman"/>
                <a:cs typeface="Times New Roman"/>
              </a:rPr>
              <a:t> </a:t>
            </a:r>
            <a:r>
              <a:rPr sz="1500" b="1" spc="-310" dirty="0">
                <a:latin typeface="Times New Roman"/>
                <a:cs typeface="Times New Roman"/>
              </a:rPr>
              <a:t>ΔعمΎ</a:t>
            </a:r>
            <a:r>
              <a:rPr sz="1500" b="1" spc="-315" dirty="0">
                <a:latin typeface="Times New Roman"/>
                <a:cs typeface="Times New Roman"/>
              </a:rPr>
              <a:t>ج</a:t>
            </a:r>
            <a:r>
              <a:rPr sz="1500" b="1" spc="-560" dirty="0">
                <a:latin typeface="Times New Roman"/>
                <a:cs typeface="Times New Roman"/>
              </a:rPr>
              <a:t>Ϡل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340" dirty="0">
                <a:latin typeface="Times New Roman"/>
                <a:cs typeface="Times New Roman"/>
              </a:rPr>
              <a:t>عب</a:t>
            </a:r>
            <a:r>
              <a:rPr sz="1500" b="1" spc="-760" dirty="0">
                <a:latin typeface="Times New Roman"/>
                <a:cs typeface="Times New Roman"/>
              </a:rPr>
              <a:t>Ύتل΍</a:t>
            </a:r>
            <a:r>
              <a:rPr sz="1500" b="1" spc="-10" dirty="0">
                <a:latin typeface="Times New Roman"/>
                <a:cs typeface="Times New Roman"/>
              </a:rPr>
              <a:t> </a:t>
            </a:r>
            <a:r>
              <a:rPr sz="1500" b="1" spc="-480" dirty="0">
                <a:latin typeface="Times New Roman"/>
                <a:cs typeface="Times New Roman"/>
              </a:rPr>
              <a:t>ΔيέΎش</a:t>
            </a:r>
            <a:r>
              <a:rPr sz="1500" b="1" spc="-440" dirty="0">
                <a:latin typeface="Times New Roman"/>
                <a:cs typeface="Times New Roman"/>
              </a:rPr>
              <a:t>ت</a:t>
            </a:r>
            <a:r>
              <a:rPr sz="1500" b="1" spc="-415" dirty="0">
                <a:latin typeface="Times New Roman"/>
                <a:cs typeface="Times New Roman"/>
              </a:rPr>
              <a:t>سا΍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434" dirty="0">
                <a:latin typeface="Times New Roman"/>
                <a:cs typeface="Times New Roman"/>
              </a:rPr>
              <a:t>Ε</a:t>
            </a:r>
            <a:r>
              <a:rPr sz="1500" b="1" spc="-565" dirty="0">
                <a:latin typeface="Times New Roman"/>
                <a:cs typeface="Times New Roman"/>
              </a:rPr>
              <a:t>Ύ</a:t>
            </a:r>
            <a:r>
              <a:rPr sz="1500" b="1" spc="-185" dirty="0">
                <a:latin typeface="Times New Roman"/>
                <a:cs typeface="Times New Roman"/>
              </a:rPr>
              <a:t>مΪΨ</a:t>
            </a:r>
            <a:r>
              <a:rPr sz="1500" b="1" spc="-160" dirty="0">
                <a:latin typeface="Times New Roman"/>
                <a:cs typeface="Times New Roman"/>
              </a:rPr>
              <a:t>ل</a:t>
            </a:r>
            <a:r>
              <a:rPr sz="1500" b="1" spc="-640" dirty="0">
                <a:latin typeface="Times New Roman"/>
                <a:cs typeface="Times New Roman"/>
              </a:rPr>
              <a:t>΍ϭ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434" dirty="0">
                <a:latin typeface="Times New Roman"/>
                <a:cs typeface="Times New Roman"/>
              </a:rPr>
              <a:t>Ε</a:t>
            </a:r>
            <a:r>
              <a:rPr sz="1500" b="1" spc="-565" dirty="0">
                <a:latin typeface="Times New Roman"/>
                <a:cs typeface="Times New Roman"/>
              </a:rPr>
              <a:t>Ύ</a:t>
            </a:r>
            <a:r>
              <a:rPr sz="1500" b="1" spc="-490" dirty="0">
                <a:latin typeface="Times New Roman"/>
                <a:cs typeface="Times New Roman"/>
              </a:rPr>
              <a:t>س΍έΪ</a:t>
            </a:r>
            <a:r>
              <a:rPr sz="1500" b="1" spc="-550" dirty="0">
                <a:latin typeface="Times New Roman"/>
                <a:cs typeface="Times New Roman"/>
              </a:rPr>
              <a:t>Ϡ</a:t>
            </a:r>
            <a:r>
              <a:rPr sz="1500" b="1" spc="-340" dirty="0">
                <a:latin typeface="Times New Roman"/>
                <a:cs typeface="Times New Roman"/>
              </a:rPr>
              <a:t>ل</a:t>
            </a:r>
            <a:r>
              <a:rPr sz="1500" b="1" dirty="0">
                <a:latin typeface="Times New Roman"/>
                <a:cs typeface="Times New Roman"/>
              </a:rPr>
              <a:t>.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000" y="4371578"/>
            <a:ext cx="4877440" cy="2742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256</Words>
  <Application>Microsoft Office PowerPoint</Application>
  <PresentationFormat>Benutzerdefiniert</PresentationFormat>
  <Paragraphs>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2015-04-13T14:21:50Z</dcterms:created>
  <dcterms:modified xsi:type="dcterms:W3CDTF">2015-04-13T12:21:51Z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2015-04-13T00:00:00Z</vt:filetime>
  </property>
  <property fmtid="{D5CDD505-2E9C-101B-9397-08002B2CF9AE}" pid="3" name="LastSaved">
    <vt:filetime>2015-04-13T00:00:00Z</vt:filetime>
  </property>
</Properties>
</file>