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
  </p:notesMasterIdLst>
  <p:sldIdLst>
    <p:sldId id="256" r:id="rId2"/>
    <p:sldId id="257" r:id="rId3"/>
    <p:sldId id="258" r:id="rId4"/>
  </p:sldIdLst>
  <p:sldSz cx="7556500" cy="10693400"/>
  <p:notesSz cx="7556500" cy="10693400"/>
  <p:defaultTextStyle>
    <a:defPPr>
      <a:defRPr lang="de-DE"/>
    </a:defPPr>
    <a:lvl1pPr algn="l" rtl="0" fontAlgn="base">
      <a:spcBef>
        <a:spcPct val="0"/>
      </a:spcBef>
      <a:spcAft>
        <a:spcPct val="0"/>
      </a:spcAft>
      <a:defRPr kern="1200">
        <a:solidFill>
          <a:schemeClr val="tx1"/>
        </a:solidFill>
        <a:latin typeface="Calibri" pitchFamily="34" charset="0"/>
        <a:ea typeface="+mn-ea"/>
        <a:cs typeface="Arial" charset="0"/>
      </a:defRPr>
    </a:lvl1pPr>
    <a:lvl2pPr marL="457200" algn="l" rtl="0" fontAlgn="base">
      <a:spcBef>
        <a:spcPct val="0"/>
      </a:spcBef>
      <a:spcAft>
        <a:spcPct val="0"/>
      </a:spcAft>
      <a:defRPr kern="1200">
        <a:solidFill>
          <a:schemeClr val="tx1"/>
        </a:solidFill>
        <a:latin typeface="Calibri" pitchFamily="34" charset="0"/>
        <a:ea typeface="+mn-ea"/>
        <a:cs typeface="Arial" charset="0"/>
      </a:defRPr>
    </a:lvl2pPr>
    <a:lvl3pPr marL="914400" algn="l" rtl="0" fontAlgn="base">
      <a:spcBef>
        <a:spcPct val="0"/>
      </a:spcBef>
      <a:spcAft>
        <a:spcPct val="0"/>
      </a:spcAft>
      <a:defRPr kern="1200">
        <a:solidFill>
          <a:schemeClr val="tx1"/>
        </a:solidFill>
        <a:latin typeface="Calibri" pitchFamily="34" charset="0"/>
        <a:ea typeface="+mn-ea"/>
        <a:cs typeface="Arial" charset="0"/>
      </a:defRPr>
    </a:lvl3pPr>
    <a:lvl4pPr marL="1371600" algn="l" rtl="0" fontAlgn="base">
      <a:spcBef>
        <a:spcPct val="0"/>
      </a:spcBef>
      <a:spcAft>
        <a:spcPct val="0"/>
      </a:spcAft>
      <a:defRPr kern="1200">
        <a:solidFill>
          <a:schemeClr val="tx1"/>
        </a:solidFill>
        <a:latin typeface="Calibri" pitchFamily="34" charset="0"/>
        <a:ea typeface="+mn-ea"/>
        <a:cs typeface="Arial" charset="0"/>
      </a:defRPr>
    </a:lvl4pPr>
    <a:lvl5pPr marL="1828800" algn="l" rtl="0" fontAlgn="base">
      <a:spcBef>
        <a:spcPct val="0"/>
      </a:spcBef>
      <a:spcAft>
        <a:spcPct val="0"/>
      </a:spcAft>
      <a:defRPr kern="1200">
        <a:solidFill>
          <a:schemeClr val="tx1"/>
        </a:solidFill>
        <a:latin typeface="Calibri" pitchFamily="34" charset="0"/>
        <a:ea typeface="+mn-ea"/>
        <a:cs typeface="Arial" charset="0"/>
      </a:defRPr>
    </a:lvl5pPr>
    <a:lvl6pPr marL="2286000" algn="l" defTabSz="914400" rtl="0" eaLnBrk="1" latinLnBrk="0" hangingPunct="1">
      <a:defRPr kern="1200">
        <a:solidFill>
          <a:schemeClr val="tx1"/>
        </a:solidFill>
        <a:latin typeface="Calibri" pitchFamily="34" charset="0"/>
        <a:ea typeface="+mn-ea"/>
        <a:cs typeface="Arial" charset="0"/>
      </a:defRPr>
    </a:lvl6pPr>
    <a:lvl7pPr marL="2743200" algn="l" defTabSz="914400" rtl="0" eaLnBrk="1" latinLnBrk="0" hangingPunct="1">
      <a:defRPr kern="1200">
        <a:solidFill>
          <a:schemeClr val="tx1"/>
        </a:solidFill>
        <a:latin typeface="Calibri" pitchFamily="34" charset="0"/>
        <a:ea typeface="+mn-ea"/>
        <a:cs typeface="Arial" charset="0"/>
      </a:defRPr>
    </a:lvl7pPr>
    <a:lvl8pPr marL="3200400" algn="l" defTabSz="914400" rtl="0" eaLnBrk="1" latinLnBrk="0" hangingPunct="1">
      <a:defRPr kern="1200">
        <a:solidFill>
          <a:schemeClr val="tx1"/>
        </a:solidFill>
        <a:latin typeface="Calibri" pitchFamily="34" charset="0"/>
        <a:ea typeface="+mn-ea"/>
        <a:cs typeface="Arial" charset="0"/>
      </a:defRPr>
    </a:lvl8pPr>
    <a:lvl9pPr marL="3657600" algn="l" defTabSz="914400" rtl="0" eaLnBrk="1" latinLnBrk="0" hangingPunct="1">
      <a:defRPr kern="1200">
        <a:solidFill>
          <a:schemeClr val="tx1"/>
        </a:solidFill>
        <a:latin typeface="Calibri" pitchFamily="34"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22" d="100"/>
          <a:sy n="22" d="100"/>
        </p:scale>
        <p:origin x="-1044" y="-108"/>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940847625"/>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Notes Placeholder"/>
          <p:cNvSpPr>
            <a:spLocks noGrp="1"/>
          </p:cNvSpPr>
          <p:nvPr>
            <p:ph type="body" idx="1"/>
          </p:nvPr>
        </p:nvSpPr>
        <p:spPr bwMode="auto">
          <a:xfrm>
            <a:off x="-2147483648" y="-2147483648"/>
            <a:ext cx="0" cy="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spcBef>
                <a:spcPct val="0"/>
              </a:spcBef>
            </a:pPr>
            <a:endParaRPr lang="en-US" alt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p:cNvSpPr>
            <a:spLocks noGrp="1"/>
          </p:cNvSpPr>
          <p:nvPr>
            <p:ph type="body" idx="1"/>
          </p:nvPr>
        </p:nvSpPr>
        <p:spPr bwMode="auto">
          <a:xfrm>
            <a:off x="-2147483648" y="-2147483648"/>
            <a:ext cx="0" cy="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spcBef>
                <a:spcPct val="0"/>
              </a:spcBef>
            </a:pPr>
            <a:endParaRPr lang="en-US" alt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Notes Placeholder"/>
          <p:cNvSpPr>
            <a:spLocks noGrp="1"/>
          </p:cNvSpPr>
          <p:nvPr>
            <p:ph type="body" idx="1"/>
          </p:nvPr>
        </p:nvSpPr>
        <p:spPr bwMode="auto">
          <a:xfrm>
            <a:off x="-2147483648" y="-2147483648"/>
            <a:ext cx="0" cy="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spcBef>
                <a:spcPct val="0"/>
              </a:spcBef>
            </a:pPr>
            <a:endParaRPr lang="en-US"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567213" y="3314954"/>
            <a:ext cx="6428422" cy="2245613"/>
          </a:xfrm>
          <a:prstGeom prst="rect">
            <a:avLst/>
          </a:prstGeom>
        </p:spPr>
        <p:txBody>
          <a:bodyPr/>
          <a:lstStyle>
            <a:lvl1pPr>
              <a:defRPr/>
            </a:lvl1pPr>
          </a:lstStyle>
          <a:p>
            <a:endParaRPr/>
          </a:p>
        </p:txBody>
      </p:sp>
      <p:sp>
        <p:nvSpPr>
          <p:cNvPr id="3" name="Holder 3"/>
          <p:cNvSpPr>
            <a:spLocks noGrp="1"/>
          </p:cNvSpPr>
          <p:nvPr>
            <p:ph type="subTitle" idx="4"/>
          </p:nvPr>
        </p:nvSpPr>
        <p:spPr>
          <a:xfrm>
            <a:off x="1134427" y="5988304"/>
            <a:ext cx="5293994" cy="2673350"/>
          </a:xfrm>
          <a:prstGeom prst="rect">
            <a:avLst/>
          </a:prstGeom>
        </p:spPr>
        <p:txBody>
          <a:bodyPr/>
          <a:lstStyle>
            <a:lvl1pPr>
              <a:defRPr/>
            </a:lvl1pPr>
          </a:lstStyle>
          <a:p>
            <a:endParaRPr/>
          </a:p>
        </p:txBody>
      </p:sp>
      <p:sp>
        <p:nvSpPr>
          <p:cNvPr id="4" name="Holder 4"/>
          <p:cNvSpPr>
            <a:spLocks noGrp="1"/>
          </p:cNvSpPr>
          <p:nvPr>
            <p:ph type="ftr" sz="quarter" idx="10"/>
          </p:nvPr>
        </p:nvSpPr>
        <p:spPr/>
        <p:txBody>
          <a:bodyPr/>
          <a:lstStyle>
            <a:lvl1pPr>
              <a:defRPr/>
            </a:lvl1pPr>
          </a:lstStyle>
          <a:p>
            <a:pPr>
              <a:defRPr/>
            </a:pPr>
            <a:endParaRPr/>
          </a:p>
        </p:txBody>
      </p:sp>
      <p:sp>
        <p:nvSpPr>
          <p:cNvPr id="5" name="Holder 5"/>
          <p:cNvSpPr>
            <a:spLocks noGrp="1"/>
          </p:cNvSpPr>
          <p:nvPr>
            <p:ph type="dt" sz="half" idx="11"/>
          </p:nvPr>
        </p:nvSpPr>
        <p:spPr/>
        <p:txBody>
          <a:bodyPr/>
          <a:lstStyle>
            <a:lvl1pPr>
              <a:defRPr/>
            </a:lvl1pPr>
          </a:lstStyle>
          <a:p>
            <a:pPr>
              <a:defRPr/>
            </a:pPr>
            <a:fld id="{CEBA7304-F546-47FE-910F-4251AE5ADDB9}" type="datetimeFigureOut">
              <a:rPr lang="en-US"/>
              <a:pPr>
                <a:defRPr/>
              </a:pPr>
              <a:t>4/12/2015</a:t>
            </a:fld>
            <a:endParaRPr lang="en-US"/>
          </a:p>
        </p:txBody>
      </p:sp>
      <p:sp>
        <p:nvSpPr>
          <p:cNvPr id="6" name="Holder 6"/>
          <p:cNvSpPr>
            <a:spLocks noGrp="1"/>
          </p:cNvSpPr>
          <p:nvPr>
            <p:ph type="sldNum" sz="quarter" idx="12"/>
          </p:nvPr>
        </p:nvSpPr>
        <p:spPr/>
        <p:txBody>
          <a:bodyPr/>
          <a:lstStyle>
            <a:lvl1pPr>
              <a:defRPr/>
            </a:lvl1pPr>
          </a:lstStyle>
          <a:p>
            <a:pPr>
              <a:defRPr/>
            </a:pPr>
            <a:fld id="{FC559037-6998-49E2-BE6E-7DA2ABF143D1}" type="slidenum">
              <a:rPr/>
              <a:pPr>
                <a:defRPr/>
              </a:pPr>
              <a:t>‹#›</a:t>
            </a:fld>
            <a:endParaRPr/>
          </a:p>
        </p:txBody>
      </p:sp>
    </p:spTree>
    <p:extLst>
      <p:ext uri="{BB962C8B-B14F-4D97-AF65-F5344CB8AC3E}">
        <p14:creationId xmlns:p14="http://schemas.microsoft.com/office/powerpoint/2010/main" val="29654886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a:lstStyle>
            <a:lvl1pPr>
              <a:defRPr/>
            </a:lvl1pPr>
          </a:lstStyle>
          <a:p>
            <a:endParaRPr/>
          </a:p>
        </p:txBody>
      </p:sp>
      <p:sp>
        <p:nvSpPr>
          <p:cNvPr id="3" name="Holder 3"/>
          <p:cNvSpPr>
            <a:spLocks noGrp="1"/>
          </p:cNvSpPr>
          <p:nvPr>
            <p:ph type="body" idx="1"/>
          </p:nvPr>
        </p:nvSpPr>
        <p:spPr/>
        <p:txBody>
          <a:bodyPr/>
          <a:lstStyle>
            <a:lvl1pPr>
              <a:defRPr/>
            </a:lvl1pPr>
          </a:lstStyle>
          <a:p>
            <a:endParaRPr/>
          </a:p>
        </p:txBody>
      </p:sp>
      <p:sp>
        <p:nvSpPr>
          <p:cNvPr id="4" name="Holder 4"/>
          <p:cNvSpPr>
            <a:spLocks noGrp="1"/>
          </p:cNvSpPr>
          <p:nvPr>
            <p:ph type="ftr" sz="quarter" idx="10"/>
          </p:nvPr>
        </p:nvSpPr>
        <p:spPr/>
        <p:txBody>
          <a:bodyPr/>
          <a:lstStyle>
            <a:lvl1pPr>
              <a:defRPr/>
            </a:lvl1pPr>
          </a:lstStyle>
          <a:p>
            <a:pPr>
              <a:defRPr/>
            </a:pPr>
            <a:endParaRPr/>
          </a:p>
        </p:txBody>
      </p:sp>
      <p:sp>
        <p:nvSpPr>
          <p:cNvPr id="5" name="Holder 5"/>
          <p:cNvSpPr>
            <a:spLocks noGrp="1"/>
          </p:cNvSpPr>
          <p:nvPr>
            <p:ph type="dt" sz="half" idx="11"/>
          </p:nvPr>
        </p:nvSpPr>
        <p:spPr/>
        <p:txBody>
          <a:bodyPr/>
          <a:lstStyle>
            <a:lvl1pPr>
              <a:defRPr/>
            </a:lvl1pPr>
          </a:lstStyle>
          <a:p>
            <a:pPr>
              <a:defRPr/>
            </a:pPr>
            <a:fld id="{E71CD5DB-798A-4AF3-BE00-419A332C1DED}" type="datetimeFigureOut">
              <a:rPr lang="en-US"/>
              <a:pPr>
                <a:defRPr/>
              </a:pPr>
              <a:t>4/12/2015</a:t>
            </a:fld>
            <a:endParaRPr lang="en-US"/>
          </a:p>
        </p:txBody>
      </p:sp>
      <p:sp>
        <p:nvSpPr>
          <p:cNvPr id="6" name="Holder 6"/>
          <p:cNvSpPr>
            <a:spLocks noGrp="1"/>
          </p:cNvSpPr>
          <p:nvPr>
            <p:ph type="sldNum" sz="quarter" idx="12"/>
          </p:nvPr>
        </p:nvSpPr>
        <p:spPr/>
        <p:txBody>
          <a:bodyPr/>
          <a:lstStyle>
            <a:lvl1pPr>
              <a:defRPr/>
            </a:lvl1pPr>
          </a:lstStyle>
          <a:p>
            <a:pPr>
              <a:defRPr/>
            </a:pPr>
            <a:fld id="{4D8A3D9B-7C97-4000-8A3F-29C7354AEC0D}" type="slidenum">
              <a:rPr/>
              <a:pPr>
                <a:defRPr/>
              </a:pPr>
              <a:t>‹#›</a:t>
            </a:fld>
            <a:endParaRPr/>
          </a:p>
        </p:txBody>
      </p:sp>
    </p:spTree>
    <p:extLst>
      <p:ext uri="{BB962C8B-B14F-4D97-AF65-F5344CB8AC3E}">
        <p14:creationId xmlns:p14="http://schemas.microsoft.com/office/powerpoint/2010/main" val="26774668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a:lstStyle>
            <a:lvl1pPr>
              <a:defRPr/>
            </a:lvl1pPr>
          </a:lstStyle>
          <a:p>
            <a:endParaRPr/>
          </a:p>
        </p:txBody>
      </p:sp>
      <p:sp>
        <p:nvSpPr>
          <p:cNvPr id="3" name="Holder 3"/>
          <p:cNvSpPr>
            <a:spLocks noGrp="1"/>
          </p:cNvSpPr>
          <p:nvPr>
            <p:ph sz="half" idx="2"/>
          </p:nvPr>
        </p:nvSpPr>
        <p:spPr>
          <a:xfrm>
            <a:off x="378142" y="2459482"/>
            <a:ext cx="3289839" cy="7057644"/>
          </a:xfrm>
          <a:prstGeom prst="rect">
            <a:avLst/>
          </a:prstGeom>
        </p:spPr>
        <p:txBody>
          <a:bodyPr/>
          <a:lstStyle>
            <a:lvl1pPr>
              <a:defRPr/>
            </a:lvl1pPr>
          </a:lstStyle>
          <a:p>
            <a:endParaRPr/>
          </a:p>
        </p:txBody>
      </p:sp>
      <p:sp>
        <p:nvSpPr>
          <p:cNvPr id="4" name="Holder 4"/>
          <p:cNvSpPr>
            <a:spLocks noGrp="1"/>
          </p:cNvSpPr>
          <p:nvPr>
            <p:ph sz="half" idx="3"/>
          </p:nvPr>
        </p:nvSpPr>
        <p:spPr>
          <a:xfrm>
            <a:off x="3894867" y="2459482"/>
            <a:ext cx="3289839" cy="7057644"/>
          </a:xfrm>
          <a:prstGeom prst="rect">
            <a:avLst/>
          </a:prstGeom>
        </p:spPr>
        <p:txBody>
          <a:bodyPr/>
          <a:lstStyle>
            <a:lvl1pPr>
              <a:defRPr/>
            </a:lvl1pPr>
          </a:lstStyle>
          <a:p>
            <a:endParaRPr/>
          </a:p>
        </p:txBody>
      </p:sp>
      <p:sp>
        <p:nvSpPr>
          <p:cNvPr id="5" name="Holder 4"/>
          <p:cNvSpPr>
            <a:spLocks noGrp="1"/>
          </p:cNvSpPr>
          <p:nvPr>
            <p:ph type="ftr" sz="quarter" idx="10"/>
          </p:nvPr>
        </p:nvSpPr>
        <p:spPr/>
        <p:txBody>
          <a:bodyPr/>
          <a:lstStyle>
            <a:lvl1pPr>
              <a:defRPr/>
            </a:lvl1pPr>
          </a:lstStyle>
          <a:p>
            <a:pPr>
              <a:defRPr/>
            </a:pPr>
            <a:endParaRPr/>
          </a:p>
        </p:txBody>
      </p:sp>
      <p:sp>
        <p:nvSpPr>
          <p:cNvPr id="6" name="Holder 5"/>
          <p:cNvSpPr>
            <a:spLocks noGrp="1"/>
          </p:cNvSpPr>
          <p:nvPr>
            <p:ph type="dt" sz="half" idx="11"/>
          </p:nvPr>
        </p:nvSpPr>
        <p:spPr/>
        <p:txBody>
          <a:bodyPr/>
          <a:lstStyle>
            <a:lvl1pPr>
              <a:defRPr/>
            </a:lvl1pPr>
          </a:lstStyle>
          <a:p>
            <a:pPr>
              <a:defRPr/>
            </a:pPr>
            <a:fld id="{F0402A12-98CC-4939-BD9C-D1C88943440F}" type="datetimeFigureOut">
              <a:rPr lang="en-US"/>
              <a:pPr>
                <a:defRPr/>
              </a:pPr>
              <a:t>4/12/2015</a:t>
            </a:fld>
            <a:endParaRPr lang="en-US"/>
          </a:p>
        </p:txBody>
      </p:sp>
      <p:sp>
        <p:nvSpPr>
          <p:cNvPr id="7" name="Holder 6"/>
          <p:cNvSpPr>
            <a:spLocks noGrp="1"/>
          </p:cNvSpPr>
          <p:nvPr>
            <p:ph type="sldNum" sz="quarter" idx="12"/>
          </p:nvPr>
        </p:nvSpPr>
        <p:spPr/>
        <p:txBody>
          <a:bodyPr/>
          <a:lstStyle>
            <a:lvl1pPr>
              <a:defRPr/>
            </a:lvl1pPr>
          </a:lstStyle>
          <a:p>
            <a:pPr>
              <a:defRPr/>
            </a:pPr>
            <a:fld id="{B037B774-4BFC-4BF0-BA7E-7CFE950C8084}" type="slidenum">
              <a:rPr/>
              <a:pPr>
                <a:defRPr/>
              </a:pPr>
              <a:t>‹#›</a:t>
            </a:fld>
            <a:endParaRPr/>
          </a:p>
        </p:txBody>
      </p:sp>
    </p:spTree>
    <p:extLst>
      <p:ext uri="{BB962C8B-B14F-4D97-AF65-F5344CB8AC3E}">
        <p14:creationId xmlns:p14="http://schemas.microsoft.com/office/powerpoint/2010/main" val="32239188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a:lstStyle>
            <a:lvl1pPr>
              <a:defRPr/>
            </a:lvl1pPr>
          </a:lstStyle>
          <a:p>
            <a:endParaRPr/>
          </a:p>
        </p:txBody>
      </p:sp>
      <p:sp>
        <p:nvSpPr>
          <p:cNvPr id="3" name="Holder 4"/>
          <p:cNvSpPr>
            <a:spLocks noGrp="1"/>
          </p:cNvSpPr>
          <p:nvPr>
            <p:ph type="ftr" sz="quarter" idx="10"/>
          </p:nvPr>
        </p:nvSpPr>
        <p:spPr/>
        <p:txBody>
          <a:bodyPr/>
          <a:lstStyle>
            <a:lvl1pPr>
              <a:defRPr/>
            </a:lvl1pPr>
          </a:lstStyle>
          <a:p>
            <a:pPr>
              <a:defRPr/>
            </a:pPr>
            <a:endParaRPr/>
          </a:p>
        </p:txBody>
      </p:sp>
      <p:sp>
        <p:nvSpPr>
          <p:cNvPr id="4" name="Holder 5"/>
          <p:cNvSpPr>
            <a:spLocks noGrp="1"/>
          </p:cNvSpPr>
          <p:nvPr>
            <p:ph type="dt" sz="half" idx="11"/>
          </p:nvPr>
        </p:nvSpPr>
        <p:spPr/>
        <p:txBody>
          <a:bodyPr/>
          <a:lstStyle>
            <a:lvl1pPr>
              <a:defRPr/>
            </a:lvl1pPr>
          </a:lstStyle>
          <a:p>
            <a:pPr>
              <a:defRPr/>
            </a:pPr>
            <a:fld id="{ADA9A975-2E16-4878-A504-3D9B365C345C}" type="datetimeFigureOut">
              <a:rPr lang="en-US"/>
              <a:pPr>
                <a:defRPr/>
              </a:pPr>
              <a:t>4/12/2015</a:t>
            </a:fld>
            <a:endParaRPr lang="en-US"/>
          </a:p>
        </p:txBody>
      </p:sp>
      <p:sp>
        <p:nvSpPr>
          <p:cNvPr id="5" name="Holder 6"/>
          <p:cNvSpPr>
            <a:spLocks noGrp="1"/>
          </p:cNvSpPr>
          <p:nvPr>
            <p:ph type="sldNum" sz="quarter" idx="12"/>
          </p:nvPr>
        </p:nvSpPr>
        <p:spPr/>
        <p:txBody>
          <a:bodyPr/>
          <a:lstStyle>
            <a:lvl1pPr>
              <a:defRPr/>
            </a:lvl1pPr>
          </a:lstStyle>
          <a:p>
            <a:pPr>
              <a:defRPr/>
            </a:pPr>
            <a:fld id="{7D60A587-A493-4114-9F99-61AE59280994}" type="slidenum">
              <a:rPr/>
              <a:pPr>
                <a:defRPr/>
              </a:pPr>
              <a:t>‹#›</a:t>
            </a:fld>
            <a:endParaRPr/>
          </a:p>
        </p:txBody>
      </p:sp>
    </p:spTree>
    <p:extLst>
      <p:ext uri="{BB962C8B-B14F-4D97-AF65-F5344CB8AC3E}">
        <p14:creationId xmlns:p14="http://schemas.microsoft.com/office/powerpoint/2010/main" val="16016178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4"/>
          <p:cNvSpPr>
            <a:spLocks noGrp="1"/>
          </p:cNvSpPr>
          <p:nvPr>
            <p:ph type="ftr" sz="quarter" idx="10"/>
          </p:nvPr>
        </p:nvSpPr>
        <p:spPr/>
        <p:txBody>
          <a:bodyPr/>
          <a:lstStyle>
            <a:lvl1pPr>
              <a:defRPr/>
            </a:lvl1pPr>
          </a:lstStyle>
          <a:p>
            <a:pPr>
              <a:defRPr/>
            </a:pPr>
            <a:endParaRPr/>
          </a:p>
        </p:txBody>
      </p:sp>
      <p:sp>
        <p:nvSpPr>
          <p:cNvPr id="3" name="Holder 5"/>
          <p:cNvSpPr>
            <a:spLocks noGrp="1"/>
          </p:cNvSpPr>
          <p:nvPr>
            <p:ph type="dt" sz="half" idx="11"/>
          </p:nvPr>
        </p:nvSpPr>
        <p:spPr/>
        <p:txBody>
          <a:bodyPr/>
          <a:lstStyle>
            <a:lvl1pPr>
              <a:defRPr/>
            </a:lvl1pPr>
          </a:lstStyle>
          <a:p>
            <a:pPr>
              <a:defRPr/>
            </a:pPr>
            <a:fld id="{6F0D5631-BBD3-4392-B351-A4407626EA33}" type="datetimeFigureOut">
              <a:rPr lang="en-US"/>
              <a:pPr>
                <a:defRPr/>
              </a:pPr>
              <a:t>4/12/2015</a:t>
            </a:fld>
            <a:endParaRPr lang="en-US"/>
          </a:p>
        </p:txBody>
      </p:sp>
      <p:sp>
        <p:nvSpPr>
          <p:cNvPr id="4" name="Holder 6"/>
          <p:cNvSpPr>
            <a:spLocks noGrp="1"/>
          </p:cNvSpPr>
          <p:nvPr>
            <p:ph type="sldNum" sz="quarter" idx="12"/>
          </p:nvPr>
        </p:nvSpPr>
        <p:spPr/>
        <p:txBody>
          <a:bodyPr/>
          <a:lstStyle>
            <a:lvl1pPr>
              <a:defRPr/>
            </a:lvl1pPr>
          </a:lstStyle>
          <a:p>
            <a:pPr>
              <a:defRPr/>
            </a:pPr>
            <a:fld id="{30AA4C1C-08DA-401C-970B-4E0202A47F66}" type="slidenum">
              <a:rPr/>
              <a:pPr>
                <a:defRPr/>
              </a:pPr>
              <a:t>‹#›</a:t>
            </a:fld>
            <a:endParaRPr/>
          </a:p>
        </p:txBody>
      </p:sp>
    </p:spTree>
    <p:extLst>
      <p:ext uri="{BB962C8B-B14F-4D97-AF65-F5344CB8AC3E}">
        <p14:creationId xmlns:p14="http://schemas.microsoft.com/office/powerpoint/2010/main" val="224438368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Holder 2"/>
          <p:cNvSpPr>
            <a:spLocks noGrp="1"/>
          </p:cNvSpPr>
          <p:nvPr>
            <p:ph type="title"/>
          </p:nvPr>
        </p:nvSpPr>
        <p:spPr bwMode="auto">
          <a:xfrm>
            <a:off x="377825" y="427038"/>
            <a:ext cx="6807200" cy="1711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p>
            <a:pPr lvl="0"/>
            <a:endParaRPr lang="en-US" altLang="en-US" smtClean="0"/>
          </a:p>
        </p:txBody>
      </p:sp>
      <p:sp>
        <p:nvSpPr>
          <p:cNvPr id="1027" name="Holder 3"/>
          <p:cNvSpPr>
            <a:spLocks noGrp="1"/>
          </p:cNvSpPr>
          <p:nvPr>
            <p:ph type="body" idx="1"/>
          </p:nvPr>
        </p:nvSpPr>
        <p:spPr bwMode="auto">
          <a:xfrm>
            <a:off x="377825" y="2459038"/>
            <a:ext cx="6807200" cy="705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p>
            <a:pPr lvl="0"/>
            <a:endParaRPr lang="en-US" altLang="en-US" smtClean="0"/>
          </a:p>
        </p:txBody>
      </p:sp>
      <p:sp>
        <p:nvSpPr>
          <p:cNvPr id="4" name="Holder 4"/>
          <p:cNvSpPr>
            <a:spLocks noGrp="1"/>
          </p:cNvSpPr>
          <p:nvPr>
            <p:ph type="ftr" sz="quarter" idx="5"/>
          </p:nvPr>
        </p:nvSpPr>
        <p:spPr>
          <a:xfrm>
            <a:off x="2571750" y="9944100"/>
            <a:ext cx="2419350" cy="534988"/>
          </a:xfrm>
          <a:prstGeom prst="rect">
            <a:avLst/>
          </a:prstGeom>
        </p:spPr>
        <p:txBody>
          <a:bodyPr wrap="square" lIns="0" tIns="0" rIns="0" bIns="0">
            <a:spAutoFit/>
          </a:bodyPr>
          <a:lstStyle>
            <a:lvl1pPr algn="ctr" fontAlgn="auto">
              <a:spcBef>
                <a:spcPts val="0"/>
              </a:spcBef>
              <a:spcAft>
                <a:spcPts val="0"/>
              </a:spcAft>
              <a:defRPr>
                <a:solidFill>
                  <a:schemeClr val="tx1">
                    <a:tint val="75000"/>
                  </a:schemeClr>
                </a:solidFill>
                <a:latin typeface="+mn-lt"/>
                <a:cs typeface="+mn-cs"/>
              </a:defRPr>
            </a:lvl1pPr>
          </a:lstStyle>
          <a:p>
            <a:pPr>
              <a:defRPr/>
            </a:pPr>
            <a:endParaRPr/>
          </a:p>
        </p:txBody>
      </p:sp>
      <p:sp>
        <p:nvSpPr>
          <p:cNvPr id="5" name="Holder 5"/>
          <p:cNvSpPr>
            <a:spLocks noGrp="1"/>
          </p:cNvSpPr>
          <p:nvPr>
            <p:ph type="dt" sz="half" idx="6"/>
          </p:nvPr>
        </p:nvSpPr>
        <p:spPr>
          <a:xfrm>
            <a:off x="377825" y="9944100"/>
            <a:ext cx="1739900" cy="534988"/>
          </a:xfrm>
          <a:prstGeom prst="rect">
            <a:avLst/>
          </a:prstGeom>
        </p:spPr>
        <p:txBody>
          <a:bodyPr wrap="square" lIns="0" tIns="0" rIns="0" bIns="0">
            <a:spAutoFit/>
          </a:bodyPr>
          <a:lstStyle>
            <a:lvl1pPr algn="l" fontAlgn="auto">
              <a:spcBef>
                <a:spcPts val="0"/>
              </a:spcBef>
              <a:spcAft>
                <a:spcPts val="0"/>
              </a:spcAft>
              <a:defRPr>
                <a:solidFill>
                  <a:schemeClr val="tx1">
                    <a:tint val="75000"/>
                  </a:schemeClr>
                </a:solidFill>
                <a:latin typeface="+mn-lt"/>
                <a:cs typeface="+mn-cs"/>
              </a:defRPr>
            </a:lvl1pPr>
          </a:lstStyle>
          <a:p>
            <a:pPr>
              <a:defRPr/>
            </a:pPr>
            <a:fld id="{3FEAC155-9F65-4581-AD43-6A358B04D823}" type="datetimeFigureOut">
              <a:rPr lang="en-US"/>
              <a:pPr>
                <a:defRPr/>
              </a:pPr>
              <a:t>4/12/2015</a:t>
            </a:fld>
            <a:endParaRPr lang="en-US"/>
          </a:p>
        </p:txBody>
      </p:sp>
      <p:sp>
        <p:nvSpPr>
          <p:cNvPr id="6" name="Holder 6"/>
          <p:cNvSpPr>
            <a:spLocks noGrp="1"/>
          </p:cNvSpPr>
          <p:nvPr>
            <p:ph type="sldNum" sz="quarter" idx="7"/>
          </p:nvPr>
        </p:nvSpPr>
        <p:spPr>
          <a:xfrm>
            <a:off x="5445125" y="9944100"/>
            <a:ext cx="1739900" cy="534988"/>
          </a:xfrm>
          <a:prstGeom prst="rect">
            <a:avLst/>
          </a:prstGeom>
        </p:spPr>
        <p:txBody>
          <a:bodyPr wrap="square" lIns="0" tIns="0" rIns="0" bIns="0">
            <a:spAutoFit/>
          </a:bodyPr>
          <a:lstStyle>
            <a:lvl1pPr algn="r" fontAlgn="auto">
              <a:spcBef>
                <a:spcPts val="0"/>
              </a:spcBef>
              <a:spcAft>
                <a:spcPts val="0"/>
              </a:spcAft>
              <a:defRPr>
                <a:solidFill>
                  <a:schemeClr val="tx1">
                    <a:tint val="75000"/>
                  </a:schemeClr>
                </a:solidFill>
                <a:latin typeface="+mn-lt"/>
                <a:cs typeface="+mn-cs"/>
              </a:defRPr>
            </a:lvl1pPr>
          </a:lstStyle>
          <a:p>
            <a:pPr>
              <a:defRPr/>
            </a:pPr>
            <a:fld id="{51584406-0ED8-4FF6-B47A-13CFD4A2B88A}" type="slidenum">
              <a:rPr/>
              <a:pPr>
                <a:defRPr/>
              </a:pPr>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Lst>
  <p:txStyles>
    <p:titleStyle>
      <a:lvl1pPr algn="ctr" rtl="0" eaLnBrk="0" fontAlgn="base" hangingPunct="0">
        <a:spcBef>
          <a:spcPct val="0"/>
        </a:spcBef>
        <a:spcAft>
          <a:spcPct val="0"/>
        </a:spcAft>
        <a:defRPr>
          <a:solidFill>
            <a:schemeClr val="tx2"/>
          </a:solidFill>
          <a:latin typeface="+mj-lt"/>
          <a:ea typeface="+mj-ea"/>
          <a:cs typeface="+mj-cs"/>
        </a:defRPr>
      </a:lvl1pPr>
      <a:lvl2pPr algn="ctr" rtl="0" eaLnBrk="0" fontAlgn="base" hangingPunct="0">
        <a:spcBef>
          <a:spcPct val="0"/>
        </a:spcBef>
        <a:spcAft>
          <a:spcPct val="0"/>
        </a:spcAft>
        <a:defRPr>
          <a:solidFill>
            <a:schemeClr val="tx2"/>
          </a:solidFill>
          <a:latin typeface="Calibri" pitchFamily="34" charset="0"/>
        </a:defRPr>
      </a:lvl2pPr>
      <a:lvl3pPr algn="ctr" rtl="0" eaLnBrk="0" fontAlgn="base" hangingPunct="0">
        <a:spcBef>
          <a:spcPct val="0"/>
        </a:spcBef>
        <a:spcAft>
          <a:spcPct val="0"/>
        </a:spcAft>
        <a:defRPr>
          <a:solidFill>
            <a:schemeClr val="tx2"/>
          </a:solidFill>
          <a:latin typeface="Calibri" pitchFamily="34" charset="0"/>
        </a:defRPr>
      </a:lvl3pPr>
      <a:lvl4pPr algn="ctr" rtl="0" eaLnBrk="0" fontAlgn="base" hangingPunct="0">
        <a:spcBef>
          <a:spcPct val="0"/>
        </a:spcBef>
        <a:spcAft>
          <a:spcPct val="0"/>
        </a:spcAft>
        <a:defRPr>
          <a:solidFill>
            <a:schemeClr val="tx2"/>
          </a:solidFill>
          <a:latin typeface="Calibri" pitchFamily="34" charset="0"/>
        </a:defRPr>
      </a:lvl4pPr>
      <a:lvl5pPr algn="ctr" rtl="0" eaLnBrk="0" fontAlgn="base" hangingPunct="0">
        <a:spcBef>
          <a:spcPct val="0"/>
        </a:spcBef>
        <a:spcAft>
          <a:spcPct val="0"/>
        </a:spcAft>
        <a:defRPr>
          <a:solidFill>
            <a:schemeClr val="tx2"/>
          </a:solidFill>
          <a:latin typeface="Calibri" pitchFamily="34" charset="0"/>
        </a:defRPr>
      </a:lvl5pPr>
      <a:lvl6pPr marL="457200" algn="ctr" rtl="0" eaLnBrk="0" fontAlgn="base" hangingPunct="0">
        <a:spcBef>
          <a:spcPct val="0"/>
        </a:spcBef>
        <a:spcAft>
          <a:spcPct val="0"/>
        </a:spcAft>
        <a:defRPr>
          <a:solidFill>
            <a:schemeClr val="tx2"/>
          </a:solidFill>
          <a:latin typeface="Calibri" pitchFamily="34" charset="0"/>
        </a:defRPr>
      </a:lvl6pPr>
      <a:lvl7pPr marL="914400" algn="ctr" rtl="0" eaLnBrk="0" fontAlgn="base" hangingPunct="0">
        <a:spcBef>
          <a:spcPct val="0"/>
        </a:spcBef>
        <a:spcAft>
          <a:spcPct val="0"/>
        </a:spcAft>
        <a:defRPr>
          <a:solidFill>
            <a:schemeClr val="tx2"/>
          </a:solidFill>
          <a:latin typeface="Calibri" pitchFamily="34" charset="0"/>
        </a:defRPr>
      </a:lvl7pPr>
      <a:lvl8pPr marL="1371600" algn="ctr" rtl="0" eaLnBrk="0" fontAlgn="base" hangingPunct="0">
        <a:spcBef>
          <a:spcPct val="0"/>
        </a:spcBef>
        <a:spcAft>
          <a:spcPct val="0"/>
        </a:spcAft>
        <a:defRPr>
          <a:solidFill>
            <a:schemeClr val="tx2"/>
          </a:solidFill>
          <a:latin typeface="Calibri" pitchFamily="34" charset="0"/>
        </a:defRPr>
      </a:lvl8pPr>
      <a:lvl9pPr marL="1828800" algn="ctr" rtl="0" eaLnBrk="0" fontAlgn="base" hangingPunct="0">
        <a:spcBef>
          <a:spcPct val="0"/>
        </a:spcBef>
        <a:spcAft>
          <a:spcPct val="0"/>
        </a:spcAft>
        <a:defRPr>
          <a:solidFill>
            <a:schemeClr val="tx2"/>
          </a:solidFill>
          <a:latin typeface="Calibri" pitchFamily="34" charset="0"/>
        </a:defRPr>
      </a:lvl9pPr>
    </p:titleStyle>
    <p:bodyStyle>
      <a:lvl1pPr algn="l" rtl="0" eaLnBrk="0" fontAlgn="base" hangingPunct="0">
        <a:spcBef>
          <a:spcPct val="20000"/>
        </a:spcBef>
        <a:spcAft>
          <a:spcPct val="0"/>
        </a:spcAft>
        <a:defRPr>
          <a:solidFill>
            <a:schemeClr val="tx1"/>
          </a:solidFill>
          <a:latin typeface="+mn-lt"/>
          <a:ea typeface="+mn-ea"/>
          <a:cs typeface="+mn-cs"/>
        </a:defRPr>
      </a:lvl1pPr>
      <a:lvl2pPr marL="457200" algn="l" rtl="0" eaLnBrk="0" fontAlgn="base" hangingPunct="0">
        <a:spcBef>
          <a:spcPct val="20000"/>
        </a:spcBef>
        <a:spcAft>
          <a:spcPct val="0"/>
        </a:spcAft>
        <a:defRPr>
          <a:solidFill>
            <a:schemeClr val="tx1"/>
          </a:solidFill>
          <a:latin typeface="+mn-lt"/>
          <a:ea typeface="+mn-ea"/>
          <a:cs typeface="+mn-cs"/>
        </a:defRPr>
      </a:lvl2pPr>
      <a:lvl3pPr marL="914400" algn="l" rtl="0" eaLnBrk="0" fontAlgn="base" hangingPunct="0">
        <a:spcBef>
          <a:spcPct val="20000"/>
        </a:spcBef>
        <a:spcAft>
          <a:spcPct val="0"/>
        </a:spcAft>
        <a:defRPr>
          <a:solidFill>
            <a:schemeClr val="tx1"/>
          </a:solidFill>
          <a:latin typeface="+mn-lt"/>
          <a:ea typeface="+mn-ea"/>
          <a:cs typeface="+mn-cs"/>
        </a:defRPr>
      </a:lvl3pPr>
      <a:lvl4pPr marL="1371600" algn="l" rtl="0" eaLnBrk="0" fontAlgn="base" hangingPunct="0">
        <a:spcBef>
          <a:spcPct val="20000"/>
        </a:spcBef>
        <a:spcAft>
          <a:spcPct val="0"/>
        </a:spcAft>
        <a:defRPr>
          <a:solidFill>
            <a:schemeClr val="tx1"/>
          </a:solidFill>
          <a:latin typeface="+mn-lt"/>
          <a:ea typeface="+mn-ea"/>
          <a:cs typeface="+mn-cs"/>
        </a:defRPr>
      </a:lvl4pPr>
      <a:lvl5pPr marL="1828800" algn="l" rtl="0" eaLnBrk="0" fontAlgn="base" hangingPunct="0">
        <a:spcBef>
          <a:spcPct val="20000"/>
        </a:spcBef>
        <a:spcAft>
          <a:spcPct val="0"/>
        </a:spcAft>
        <a:defRPr>
          <a:solidFill>
            <a:schemeClr val="tx1"/>
          </a:solidFill>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5.xml"/><Relationship Id="rId5" Type="http://schemas.openxmlformats.org/officeDocument/2006/relationships/image" Target="../media/image4.jpeg"/><Relationship Id="rId4" Type="http://schemas.openxmlformats.org/officeDocument/2006/relationships/image" Target="../media/image3.jpeg"/></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3.xml"/><Relationship Id="rId1" Type="http://schemas.openxmlformats.org/officeDocument/2006/relationships/slideLayout" Target="../slideLayouts/slideLayout5.xml"/><Relationship Id="rId5" Type="http://schemas.openxmlformats.org/officeDocument/2006/relationships/image" Target="../media/image7.jpeg"/><Relationship Id="rId4" Type="http://schemas.openxmlformats.org/officeDocument/2006/relationships/image" Target="../media/image6.jpeg"/></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2489200" y="923925"/>
            <a:ext cx="2587625" cy="393700"/>
          </a:xfrm>
          <a:prstGeom prst="rect">
            <a:avLst/>
          </a:prstGeom>
        </p:spPr>
        <p:txBody>
          <a:bodyPr lIns="0" tIns="0" rIns="0" bIns="0">
            <a:spAutoFit/>
          </a:bodyPr>
          <a:lstStyle/>
          <a:p>
            <a:pPr marL="1270" algn="ctr" fontAlgn="auto">
              <a:lnSpc>
                <a:spcPts val="1585"/>
              </a:lnSpc>
              <a:spcBef>
                <a:spcPts val="0"/>
              </a:spcBef>
              <a:spcAft>
                <a:spcPts val="0"/>
              </a:spcAft>
              <a:defRPr/>
            </a:pPr>
            <a:r>
              <a:rPr sz="1350" b="1" i="1" spc="-700" dirty="0">
                <a:latin typeface="Times New Roman"/>
                <a:cs typeface="Times New Roman"/>
              </a:rPr>
              <a:t>ÆĦ</a:t>
            </a:r>
            <a:r>
              <a:rPr sz="1350" b="1" i="1" spc="-390" dirty="0">
                <a:latin typeface="Times New Roman"/>
                <a:cs typeface="Times New Roman"/>
              </a:rPr>
              <a:t>ĖĒþ</a:t>
            </a:r>
            <a:r>
              <a:rPr sz="1350" b="1" i="1" spc="-330" dirty="0">
                <a:latin typeface="Times New Roman"/>
                <a:cs typeface="Times New Roman"/>
              </a:rPr>
              <a:t>đ</a:t>
            </a:r>
            <a:r>
              <a:rPr sz="1350" b="1" i="1" spc="-385" dirty="0">
                <a:latin typeface="Times New Roman"/>
                <a:cs typeface="Times New Roman"/>
              </a:rPr>
              <a:t>¿</a:t>
            </a:r>
            <a:r>
              <a:rPr sz="1350" b="1" i="1" spc="-20" dirty="0">
                <a:latin typeface="Times New Roman"/>
                <a:cs typeface="Times New Roman"/>
              </a:rPr>
              <a:t> </a:t>
            </a:r>
            <a:r>
              <a:rPr sz="1350" b="1" i="1" spc="615" dirty="0">
                <a:latin typeface="Times New Roman"/>
                <a:cs typeface="Times New Roman"/>
              </a:rPr>
              <a:t>ç</a:t>
            </a:r>
            <a:r>
              <a:rPr sz="1350" b="1" i="1" spc="-600" dirty="0">
                <a:latin typeface="Times New Roman"/>
                <a:cs typeface="Times New Roman"/>
              </a:rPr>
              <a:t>À</a:t>
            </a:r>
            <a:r>
              <a:rPr sz="1350" b="1" i="1" spc="-470" dirty="0">
                <a:latin typeface="Times New Roman"/>
                <a:cs typeface="Times New Roman"/>
              </a:rPr>
              <a:t>Ċ</a:t>
            </a:r>
            <a:r>
              <a:rPr sz="1350" b="1" i="1" spc="-545" dirty="0">
                <a:latin typeface="Times New Roman"/>
                <a:cs typeface="Times New Roman"/>
              </a:rPr>
              <a:t>Ě</a:t>
            </a:r>
            <a:r>
              <a:rPr sz="1350" b="1" i="1" spc="-370" dirty="0">
                <a:latin typeface="Times New Roman"/>
                <a:cs typeface="Times New Roman"/>
              </a:rPr>
              <a:t>đ</a:t>
            </a:r>
            <a:r>
              <a:rPr sz="1350" b="1" i="1" spc="-385" dirty="0">
                <a:latin typeface="Times New Roman"/>
                <a:cs typeface="Times New Roman"/>
              </a:rPr>
              <a:t>¿</a:t>
            </a:r>
            <a:r>
              <a:rPr sz="1350" b="1" i="1" spc="-5" dirty="0">
                <a:latin typeface="Times New Roman"/>
                <a:cs typeface="Times New Roman"/>
              </a:rPr>
              <a:t> </a:t>
            </a:r>
            <a:r>
              <a:rPr sz="1350" b="1" i="1" spc="-310" dirty="0">
                <a:latin typeface="Times New Roman"/>
                <a:cs typeface="Times New Roman"/>
              </a:rPr>
              <a:t>Ç</a:t>
            </a:r>
            <a:r>
              <a:rPr sz="1350" b="1" i="1" spc="-320" dirty="0">
                <a:latin typeface="Times New Roman"/>
                <a:cs typeface="Times New Roman"/>
              </a:rPr>
              <a:t>À</a:t>
            </a:r>
            <a:r>
              <a:rPr sz="1350" b="1" i="1" spc="-470" dirty="0">
                <a:latin typeface="Times New Roman"/>
                <a:cs typeface="Times New Roman"/>
              </a:rPr>
              <a:t>Ċ</a:t>
            </a:r>
            <a:r>
              <a:rPr sz="1350" b="1" i="1" spc="-600" dirty="0">
                <a:latin typeface="Times New Roman"/>
                <a:cs typeface="Times New Roman"/>
              </a:rPr>
              <a:t>Ē</a:t>
            </a:r>
            <a:r>
              <a:rPr sz="1350" b="1" i="1" spc="-275" dirty="0">
                <a:latin typeface="Times New Roman"/>
                <a:cs typeface="Times New Roman"/>
              </a:rPr>
              <a:t>Õ</a:t>
            </a:r>
            <a:r>
              <a:rPr sz="1350" b="1" i="1" spc="-5" dirty="0">
                <a:latin typeface="Times New Roman"/>
                <a:cs typeface="Times New Roman"/>
              </a:rPr>
              <a:t> </a:t>
            </a:r>
            <a:r>
              <a:rPr sz="1350" b="1" i="1" spc="-540" dirty="0">
                <a:latin typeface="Times New Roman"/>
                <a:cs typeface="Times New Roman"/>
              </a:rPr>
              <a:t>ÆĒæ</a:t>
            </a:r>
            <a:r>
              <a:rPr sz="1350" b="1" i="1" spc="-470" dirty="0">
                <a:latin typeface="Times New Roman"/>
                <a:cs typeface="Times New Roman"/>
              </a:rPr>
              <a:t>Ē</a:t>
            </a:r>
            <a:r>
              <a:rPr sz="1350" b="1" i="1" spc="145" dirty="0">
                <a:latin typeface="Times New Roman"/>
                <a:cs typeface="Times New Roman"/>
              </a:rPr>
              <a:t>å</a:t>
            </a:r>
            <a:r>
              <a:rPr sz="1350" b="1" i="1" dirty="0">
                <a:latin typeface="Times New Roman"/>
                <a:cs typeface="Times New Roman"/>
              </a:rPr>
              <a:t> </a:t>
            </a:r>
            <a:r>
              <a:rPr sz="1350" b="1" i="1" spc="-80" dirty="0">
                <a:latin typeface="Times New Roman"/>
                <a:cs typeface="Times New Roman"/>
              </a:rPr>
              <a:t>ĘĖñ</a:t>
            </a:r>
            <a:endParaRPr sz="1350">
              <a:latin typeface="Times New Roman"/>
              <a:cs typeface="Times New Roman"/>
            </a:endParaRPr>
          </a:p>
          <a:p>
            <a:pPr algn="ctr" fontAlgn="auto">
              <a:lnSpc>
                <a:spcPts val="1585"/>
              </a:lnSpc>
              <a:spcBef>
                <a:spcPts val="0"/>
              </a:spcBef>
              <a:spcAft>
                <a:spcPts val="0"/>
              </a:spcAft>
              <a:defRPr/>
            </a:pPr>
            <a:r>
              <a:rPr sz="1350" b="1" i="1" spc="-730" dirty="0">
                <a:latin typeface="Times New Roman"/>
                <a:cs typeface="Times New Roman"/>
              </a:rPr>
              <a:t>Æ</a:t>
            </a:r>
            <a:r>
              <a:rPr sz="1350" b="1" i="1" spc="-114" dirty="0">
                <a:latin typeface="Times New Roman"/>
                <a:cs typeface="Times New Roman"/>
              </a:rPr>
              <a:t>þĕ</a:t>
            </a:r>
            <a:r>
              <a:rPr sz="1350" b="1" i="1" spc="-600" dirty="0">
                <a:latin typeface="Times New Roman"/>
                <a:cs typeface="Times New Roman"/>
              </a:rPr>
              <a:t>À</a:t>
            </a:r>
            <a:r>
              <a:rPr sz="1350" b="1" i="1" spc="-375" dirty="0">
                <a:latin typeface="Times New Roman"/>
                <a:cs typeface="Times New Roman"/>
              </a:rPr>
              <a:t>Ò</a:t>
            </a:r>
            <a:r>
              <a:rPr sz="1350" b="1" i="1" spc="-270" dirty="0">
                <a:latin typeface="Times New Roman"/>
                <a:cs typeface="Times New Roman"/>
              </a:rPr>
              <a:t>đ</a:t>
            </a:r>
            <a:r>
              <a:rPr sz="1350" b="1" i="1" spc="-600" dirty="0">
                <a:latin typeface="Times New Roman"/>
                <a:cs typeface="Times New Roman"/>
              </a:rPr>
              <a:t>À</a:t>
            </a:r>
            <a:r>
              <a:rPr sz="1350" b="1" i="1" spc="-545" dirty="0">
                <a:latin typeface="Times New Roman"/>
                <a:cs typeface="Times New Roman"/>
              </a:rPr>
              <a:t>Ã</a:t>
            </a:r>
            <a:r>
              <a:rPr sz="1350" b="1" i="1" spc="5" dirty="0">
                <a:latin typeface="Times New Roman"/>
                <a:cs typeface="Times New Roman"/>
              </a:rPr>
              <a:t> </a:t>
            </a:r>
            <a:r>
              <a:rPr sz="1350" b="1" i="1" spc="-700" dirty="0">
                <a:latin typeface="Times New Roman"/>
                <a:cs typeface="Times New Roman"/>
              </a:rPr>
              <a:t>ÆĦ</a:t>
            </a:r>
            <a:r>
              <a:rPr sz="1350" b="1" i="1" spc="-165" dirty="0">
                <a:latin typeface="Times New Roman"/>
                <a:cs typeface="Times New Roman"/>
              </a:rPr>
              <a:t>Î</a:t>
            </a:r>
            <a:r>
              <a:rPr sz="1350" b="1" i="1" spc="-390" dirty="0">
                <a:latin typeface="Times New Roman"/>
                <a:cs typeface="Times New Roman"/>
              </a:rPr>
              <a:t>ÖÄđ¿</a:t>
            </a:r>
            <a:r>
              <a:rPr sz="1350" b="1" i="1" spc="-10" dirty="0">
                <a:latin typeface="Times New Roman"/>
                <a:cs typeface="Times New Roman"/>
              </a:rPr>
              <a:t> </a:t>
            </a:r>
            <a:r>
              <a:rPr sz="1350" b="1" i="1" spc="-75" dirty="0">
                <a:latin typeface="Times New Roman"/>
                <a:cs typeface="Times New Roman"/>
              </a:rPr>
              <a:t>Ĥ</a:t>
            </a:r>
            <a:r>
              <a:rPr sz="1350" b="1" i="1" spc="-65" dirty="0">
                <a:latin typeface="Times New Roman"/>
                <a:cs typeface="Times New Roman"/>
              </a:rPr>
              <a:t>å</a:t>
            </a:r>
            <a:r>
              <a:rPr sz="1350" b="1" i="1" spc="-395" dirty="0">
                <a:latin typeface="Times New Roman"/>
                <a:cs typeface="Times New Roman"/>
              </a:rPr>
              <a:t>¿</a:t>
            </a:r>
            <a:r>
              <a:rPr sz="1350" b="1" i="1" spc="-290" dirty="0">
                <a:latin typeface="Times New Roman"/>
                <a:cs typeface="Times New Roman"/>
              </a:rPr>
              <a:t>àĎ</a:t>
            </a:r>
            <a:r>
              <a:rPr sz="1350" b="1" i="1" spc="-370" dirty="0">
                <a:latin typeface="Times New Roman"/>
                <a:cs typeface="Times New Roman"/>
              </a:rPr>
              <a:t>đ</a:t>
            </a:r>
            <a:r>
              <a:rPr sz="1350" b="1" i="1" spc="-385" dirty="0">
                <a:latin typeface="Times New Roman"/>
                <a:cs typeface="Times New Roman"/>
              </a:rPr>
              <a:t>¿</a:t>
            </a:r>
            <a:r>
              <a:rPr sz="1350" b="1" i="1" spc="-5" dirty="0">
                <a:latin typeface="Times New Roman"/>
                <a:cs typeface="Times New Roman"/>
              </a:rPr>
              <a:t> </a:t>
            </a:r>
            <a:r>
              <a:rPr sz="1350" b="1" i="1" spc="-245" dirty="0">
                <a:latin typeface="Times New Roman"/>
                <a:cs typeface="Times New Roman"/>
              </a:rPr>
              <a:t>àĥ</a:t>
            </a:r>
            <a:r>
              <a:rPr sz="1350" b="1" i="1" spc="-530" dirty="0">
                <a:latin typeface="Times New Roman"/>
                <a:cs typeface="Times New Roman"/>
              </a:rPr>
              <a:t>Ü</a:t>
            </a:r>
            <a:r>
              <a:rPr sz="1350" b="1" i="1" spc="-45" dirty="0">
                <a:latin typeface="Times New Roman"/>
                <a:cs typeface="Times New Roman"/>
              </a:rPr>
              <a:t>ĕ</a:t>
            </a:r>
            <a:r>
              <a:rPr sz="1350" b="1" i="1" dirty="0">
                <a:latin typeface="Times New Roman"/>
                <a:cs typeface="Times New Roman"/>
              </a:rPr>
              <a:t> </a:t>
            </a:r>
            <a:r>
              <a:rPr sz="1350" b="1" i="1" spc="125" dirty="0">
                <a:latin typeface="Times New Roman"/>
                <a:cs typeface="Times New Roman"/>
              </a:rPr>
              <a:t>Ą</a:t>
            </a:r>
            <a:r>
              <a:rPr sz="1350" b="1" i="1" spc="-705" dirty="0">
                <a:latin typeface="Times New Roman"/>
                <a:cs typeface="Times New Roman"/>
              </a:rPr>
              <a:t>Ħ</a:t>
            </a:r>
            <a:r>
              <a:rPr sz="1350" b="1" i="1" spc="-75" dirty="0">
                <a:latin typeface="Times New Roman"/>
                <a:cs typeface="Times New Roman"/>
              </a:rPr>
              <a:t>ò</a:t>
            </a:r>
            <a:r>
              <a:rPr sz="1350" b="1" i="1" spc="-110" dirty="0">
                <a:latin typeface="Times New Roman"/>
                <a:cs typeface="Times New Roman"/>
              </a:rPr>
              <a:t>Ê</a:t>
            </a:r>
            <a:r>
              <a:rPr sz="1350" b="1" i="1" spc="-350" dirty="0">
                <a:latin typeface="Times New Roman"/>
                <a:cs typeface="Times New Roman"/>
              </a:rPr>
              <a:t>æÉ</a:t>
            </a:r>
            <a:r>
              <a:rPr sz="1350" b="1" i="1" spc="5" dirty="0">
                <a:latin typeface="Times New Roman"/>
                <a:cs typeface="Times New Roman"/>
              </a:rPr>
              <a:t> </a:t>
            </a:r>
            <a:r>
              <a:rPr sz="1350" b="1" i="1" spc="-700" dirty="0">
                <a:latin typeface="Times New Roman"/>
                <a:cs typeface="Times New Roman"/>
              </a:rPr>
              <a:t>ÆĦ</a:t>
            </a:r>
            <a:r>
              <a:rPr sz="1350" b="1" i="1" spc="-600" dirty="0">
                <a:latin typeface="Times New Roman"/>
                <a:cs typeface="Times New Roman"/>
              </a:rPr>
              <a:t>Ē</a:t>
            </a:r>
            <a:r>
              <a:rPr sz="1350" b="1" i="1" spc="-415" dirty="0">
                <a:latin typeface="Times New Roman"/>
                <a:cs typeface="Times New Roman"/>
              </a:rPr>
              <a:t>Ďđ¿</a:t>
            </a:r>
            <a:endParaRPr sz="1350">
              <a:latin typeface="Times New Roman"/>
              <a:cs typeface="Times New Roman"/>
            </a:endParaRPr>
          </a:p>
        </p:txBody>
      </p:sp>
      <p:sp>
        <p:nvSpPr>
          <p:cNvPr id="3" name="object 3"/>
          <p:cNvSpPr txBox="1"/>
          <p:nvPr/>
        </p:nvSpPr>
        <p:spPr>
          <a:xfrm>
            <a:off x="1131888" y="1857375"/>
            <a:ext cx="5302250" cy="4344988"/>
          </a:xfrm>
          <a:prstGeom prst="rect">
            <a:avLst/>
          </a:prstGeom>
        </p:spPr>
        <p:txBody>
          <a:bodyPr lIns="0" tIns="0" rIns="0" bIns="0">
            <a:spAutoFit/>
          </a:bodyPr>
          <a:lstStyle>
            <a:lvl1pPr marL="12700">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just">
              <a:lnSpc>
                <a:spcPct val="125000"/>
              </a:lnSpc>
            </a:pPr>
            <a:r>
              <a:rPr lang="en-US" altLang="en-US" sz="1000" b="1" i="1">
                <a:latin typeface="Times New Roman" pitchFamily="18" charset="0"/>
                <a:cs typeface="Times New Roman" pitchFamily="18" charset="0"/>
              </a:rPr>
              <a:t>، ـĝ6331/5/3 ÜÕĩ¿ ēĠĥ ÆĦĖĒý ÆĊĒÕ ،ÆĦĖĒþđ¿ çÀĊĚđ¿ ÇÀĊĒÕ ÐĕÀęàÄÃ ÆĒÎĖĕ ĤĖĒþđ¿ ÌÖÄđ¿ğ ÀĦĒþđ¿ ÇÀå¿ßÜĒđ ÆĦĒĎđ¿ ÆđÀčğ ÈĕÀĉµ Ęĕ ĔĥÜĊÊÃ ÆĊĒÖđ¿ ÈÖÊÊą¿ğ ،" ÆþĖÒĖđ¿ ÆþĕÀÒÃ ÆĦÎÖÄđ¿ Ĥå¿àĎđ¿ ÐĕÀęàÃ ÅàĦæĕ ĔĦýÜÉ Ĥą äĥßÜÊđ¿ Æ¾Ħĝ ءÀòýµ ßğÛ " ė¿ĠĚý ÈÖÉ ĢĒý ÜĦč¶Êđ¿ğ ßĠòÖđÀÃ ÂĦÕàÊđÀÃ ēÀĉ ģÞđ¿ğ ،ĤĖĒþđ¿ ÌÖÄđ¿ğ ÀĦĒþđ¿ ÇÀå¿ßÜĒđ ÆĦĒĎđ¿ ĐĦčğ ÔđÀîđ¿ ه ÜÄý ĘÃ ėÀĖÎý /ßĠÊčÜđ¿ ÅÛÀþå</a:t>
            </a:r>
            <a:endParaRPr lang="en-US" altLang="en-US" sz="1000">
              <a:latin typeface="Times New Roman" pitchFamily="18" charset="0"/>
              <a:cs typeface="Times New Roman" pitchFamily="18" charset="0"/>
            </a:endParaRPr>
          </a:p>
          <a:p>
            <a:pPr algn="just">
              <a:lnSpc>
                <a:spcPct val="125000"/>
              </a:lnSpc>
            </a:pPr>
            <a:r>
              <a:rPr lang="en-US" altLang="en-US" sz="1000" b="1" i="1">
                <a:latin typeface="Times New Roman" pitchFamily="18" charset="0"/>
                <a:cs typeface="Times New Roman" pitchFamily="18" charset="0"/>
              </a:rPr>
              <a:t>/ßĠÊčÜđ¿ ÅÛÀþå ÂÕß ĜÊĖĒč Ĥąğ ،ÆþĕÀÒđÀÃ ÆĦÎÖÄđ¿ âč¿àĖđÀÃ ÆòĞĚđ¿ ďÀÒĕ Ĥą äĥßÜÊđ¿ Æ¾Ħĝ ءÀòýµ ĔýÛ Ĥą ÆĦĖĒþđ¿ ÇÀĊĒÖđ¿ ÆĦĖĝµ Ĥåàč Û¿Üý¹ ďĮÙ  Ęĕ ،ĤĒĖý üĉ¿ğ Ģđ¹ ÆéßĠđ¿ ěÞĝ ĐĥĠÖÉ ÆĦĖĝµ ĢĒý ÜĦč¶Êđ¿ğ ßĠòÖđÀÃ ÆĦĒĎđ¿ ÜĦĖý èĝÜđ¿ ÜĖÕµ ĘÃ ه ÜÄý ÇÀĊĒÕ ÐĕÀęàÃ ĐĖý ĈĥàĆđ àĎêđ¿ ēÜĉ ÀĖč ،ÆĕÀĞđ¿ ÆĦĖĥÛÀčĩ¿ Æöêęĩ¿ Ęĕ ûĠĚđ¿ ¿ÞĞđ ĔýÛ Ęĕ ÆþĕÀÒđ¿ ĜĕÜĊÉ Àĕ Ģđ¹ ĜĥĠĚÊđ¿ üĕ ،ĤÎÖÃ</a:t>
            </a:r>
            <a:endParaRPr lang="en-US" altLang="en-US" sz="1000">
              <a:latin typeface="Times New Roman" pitchFamily="18" charset="0"/>
              <a:cs typeface="Times New Roman" pitchFamily="18" charset="0"/>
            </a:endParaRPr>
          </a:p>
          <a:p>
            <a:pPr algn="just">
              <a:lnSpc>
                <a:spcPct val="125000"/>
              </a:lnSpc>
            </a:pPr>
            <a:r>
              <a:rPr lang="en-US" altLang="en-US" sz="1000" b="1" i="1">
                <a:latin typeface="Times New Roman" pitchFamily="18" charset="0"/>
                <a:cs typeface="Times New Roman" pitchFamily="18" charset="0"/>
              </a:rPr>
              <a:t>.ÆĊĒÖĒđ ü½¿àđ¿ ÂĦÉàÊđ¿ğ ÜĞÒđ¿ ĢĒý ÆĦĖĒþđ¿ çÀĊĚđ¿ ĔĥÜĊÊÃ ،ĤĖĒþđ¿ ÌÖÄđ¿ğ ÀĦĒþđ¿ ÇÀå¿ßÜĒđ ÆþĕÀÒđ¿ ÆđÀčĠÃ ÆĦÎÖÄđ¿ Ĥå¿àĎđ¿ Åß¿Û¹ àĥÜĕ ،ĤÃàÖđ¿ Û¿Ġý ĘÃ ه ÜÄý /ßĠÊčÜđ¿ ÅÛÀþå ēÀĉ ĔÍ Ĥą äĥßÜÊđ¿ Æ¾Ħĝ ءÀòýĩ àéÀÄĖđ¿ ßğÜđ¿ğ ،ÆĦÎÖÄđ¿ Ĥå¿àĎđ¿ Ęý ÅÞÄę ēÜĉ ÌĦÕ ،ÆĊĒÖđ¿ ûĠñĠĖÃ ÆöÄÉàĖđ¿ ،çÀĊĚđ¿ ÆĊĒÕ ûĠñĠĕ</a:t>
            </a:r>
            <a:endParaRPr lang="en-US" altLang="en-US" sz="1000">
              <a:latin typeface="Times New Roman" pitchFamily="18" charset="0"/>
              <a:cs typeface="Times New Roman" pitchFamily="18" charset="0"/>
            </a:endParaRPr>
          </a:p>
          <a:p>
            <a:pPr algn="just">
              <a:lnSpc>
                <a:spcPct val="125000"/>
              </a:lnSpc>
            </a:pPr>
            <a:r>
              <a:rPr lang="en-US" altLang="en-US" sz="1000" b="1" i="1">
                <a:latin typeface="Times New Roman" pitchFamily="18" charset="0"/>
                <a:cs typeface="Times New Roman" pitchFamily="18" charset="0"/>
              </a:rPr>
              <a:t>ÆĦÎÖÄđ¿  Ĥå¿àĎđ¿  ÆÖ½ĭ  ĜÉÛÀþå  ďğÀĚÉ  ÀĖč  ،üĖÊÒĖĒđ  ÆĦÎÖÄđ¿  Ĥå¿àĎđ¿  ĜĕÜĊÉ  Àĕ  ÆĦĖĝµ  ĢĒý  ÜĦč¶Êđ¿  üĕ  ،ÆĦĖĒþđ¿  Ĥå¿àĎđ¿  ÅàĦæĕ ėµ ĢĒý ÜĦč¶Êđ¿ üĕ ،ÆþĕÀÒđÀÃ äĥßÜÊđ¿ Æ¾Ħĝ ءÀòýµ üĦĖÒđ ÆÕÀÊĕ ÀĞę¶Ã ĜĥĠĚÊđ¿ üĕ ،ÆĦđÀĕğ ÆĦĚą ĤÕ¿Ġę Ęĕ ĜĥĠÊÖÉ Àĕğ ،ÆþĕÀÒđÀÃ ÓàÊĊĕ  ÂÕÀí  Ęĕ  Đč  ÆĕÜÚđ  ،Ç¿ء¿àÑī¿  üĦĖÑ  ĐĦĞæÉğ  ،ÇÀÄĊþđ¿  ĐĦđÞÊđ  ÁĠĒöĖđ¿  ĐĎÃ  ēĠĊÉ  ÆþĕÀÒđ¿  Ĥą  ÆĦÎÖÄđ¿  Ĥå¿àĎđ¿  Åß¿Û¹</a:t>
            </a:r>
            <a:endParaRPr lang="en-US" altLang="en-US" sz="1000">
              <a:latin typeface="Times New Roman" pitchFamily="18" charset="0"/>
              <a:cs typeface="Times New Roman" pitchFamily="18" charset="0"/>
            </a:endParaRPr>
          </a:p>
          <a:p>
            <a:pPr algn="just">
              <a:lnSpc>
                <a:spcPct val="125000"/>
              </a:lnSpc>
            </a:pPr>
            <a:r>
              <a:rPr lang="en-US" altLang="en-US" sz="1000" b="1" i="1">
                <a:latin typeface="Times New Roman" pitchFamily="18" charset="0"/>
                <a:cs typeface="Times New Roman" pitchFamily="18" charset="0"/>
              </a:rPr>
              <a:t>.üĖÊÒĖĒđ üĆĚđÀÃ ÛĠþĥ ÀĖÃ ،ďĠĖĖđ¿ğ ،ĤÎÖÄđ¿ ĤåàĎđ¿ ÆþĕÀÒđ¿ ÆđÀčĠÃ ÆĦÎÖÄđ¿ Ĥå¿àĎđ¿ Åß¿Û¹ ÆĚÒđ Ĥą Ġòþđ¿ğ üĖÊÒĖđ¿ ÆĦĒĎÃ ÜýÀæĖđ¿ ÝÀÊåĩ¿،ė¿Ġéß ÜĖÕµ ėÀÕàå /ßĠÊčÜđ¿ ÅÛÀþå ēÀĉ ÀĖč ĔýÜđ¿ àĦąĠÉğ ،Ĥå¿àĎĒđ ĈĥĠæÊđ¿  ďĮÙ Ęĕ äĥßÜÊđ¿ Æ¾Ħĝ ءÀòýĩ àéÀÄĖđ¿ àĦā ßğÜđ¿ ďğÀĚÊÃ ،ĤĖĒþđ¿ ÌÖÄđ¿ğ ÇÀĦĒþđ¿  ÇÀå¿ßÜĒđ</a:t>
            </a:r>
            <a:endParaRPr lang="en-US" altLang="en-US" sz="1000">
              <a:latin typeface="Times New Roman" pitchFamily="18" charset="0"/>
              <a:cs typeface="Times New Roman" pitchFamily="18" charset="0"/>
            </a:endParaRPr>
          </a:p>
          <a:p>
            <a:pPr algn="just">
              <a:lnSpc>
                <a:spcPct val="125000"/>
              </a:lnSpc>
            </a:pPr>
            <a:r>
              <a:rPr lang="en-US" altLang="en-US" sz="1000" b="1" i="1">
                <a:latin typeface="Times New Roman" pitchFamily="18" charset="0"/>
                <a:cs typeface="Times New Roman" pitchFamily="18" charset="0"/>
              </a:rPr>
              <a:t>،ÆčàÊêĖđ¿ ËÀÖÃĩ¿ğ Ç¿àĖÉ¸Ėđ¿ ďĮÙ Ęĕ ،ĤđğÜđ¿ ġĠÊæĖđ¿ ĢĒý Đí¿ĠÊđ¿ Ĥą ÅßÜĉ Ęĕ äĥßÜÊđ¿ Æ¾Ħĝ ءÀòýµ ĜÃ üÊĖÊĥ ÀĖđ ،ĤđÀĖđ¿ Æĥßğàòđ¿  ÇÀÄĒöÊĖđ¿  ĜÉÛÀþå  ďğÀĚÉ  ÀĖč  ،Ç¿ءÀĆĎđ¿  Ęĕ  ÅâĦĖÊĖđ¿  ßÀĎąĩ¿  ÁÀÖíµ  üĕ  Đí¿ĠÊđ¿  ĈĦĊÖÉ  ĢĒý  ÅßÜĉ  Ęĕ  ČđÞđ  Àĕğ</a:t>
            </a:r>
            <a:endParaRPr lang="en-US" altLang="en-US" sz="1000">
              <a:latin typeface="Times New Roman" pitchFamily="18" charset="0"/>
              <a:cs typeface="Times New Roman" pitchFamily="18" charset="0"/>
            </a:endParaRPr>
          </a:p>
          <a:p>
            <a:pPr algn="just">
              <a:lnSpc>
                <a:spcPct val="125000"/>
              </a:lnSpc>
            </a:pPr>
            <a:r>
              <a:rPr lang="en-US" altLang="en-US" sz="1000" b="1" i="1">
                <a:latin typeface="Times New Roman" pitchFamily="18" charset="0"/>
                <a:cs typeface="Times New Roman" pitchFamily="18" charset="0"/>
              </a:rPr>
              <a:t>.ĤÎÖÄđ¿ ĤåàĎđ¿ ÓàÊĊĕ ÏÝĠĖĚđ ÆĥßÀĦÊÙī¿ğ ÇĮÙ¿ÜĖđ¿ ďÀÄĊÊå¿ ÀĞĦą ÀĖÃ çÀĊĚđ¿ ÆĊĒÕ ÆĦĖĒþđ¿ çÀĊĚđ¿ ÇÀĊĒÕ ÐĕÀęàÃ àĥÜĕ Ąĥàêđ¿ ĢĆöîĕ ÛĠĖÖĕ /ßĠÊčÜđ¿ ÅÛÀþå ß¿Ûµ Üĉğ ¿Þĝ ÇÀå¿ßÜĒđ ÆĦĒĎđ¿ ĐĦčğ ÅÛÀþå ēÀĉ ÆĊĒÖđ¿ ÆĥÀĞę Ĥąğ ،ßĠòÖđ¿ ĐÄĉ Ęĕ ÆÕğàöĖđ¿ Çĭ·ÀæÊđ¿ Ęĕ ÅÛÀĆÊå¿ ĢĒýµ ĈĊÕ ÀĖÃ ،ÀĞĖĦúĚÉğ ÜĖÕµ  ėÀÕàå  /ßĠÊčÜđ¿  ÅÛÀþåğ ،ĤÃàÖđ¿  Û¿Ġý  ĘÃ  ه  ÜÄý  /ßĠÊčÜđ¿  ÅÛÀþå ĔĥàĎÊÃ  ÔđÀîđ¿  ėÀĖÎý  /ßĠÊčÜđ¿  ĤĖĒþđ¿  ÌÖÄđ¿ğ  ÀĦĒþđ¿ Ĥą  ÆĦÎÖÄđ¿  Ĥå¿àĎđ¿  ĐĖý  ďĠÕ  ÆĖĦĉ  ÇÀĕĠĒþĕ  Ęĕ  ßĠòÖđ¿  ĜÃ  ÀĥàÍ¿  Àĕğ  ÆĦĒĎđ¿  ĄĥàêÉ  ĢĒý  ĐĥâÒđ¿  àĎêđ¿  ÀĖĞđ  ēÜĉğ ė¿Ġéß</a:t>
            </a:r>
            <a:endParaRPr lang="en-US" altLang="en-US" sz="1000">
              <a:latin typeface="Times New Roman" pitchFamily="18" charset="0"/>
              <a:cs typeface="Times New Roman" pitchFamily="18" charset="0"/>
            </a:endParaRPr>
          </a:p>
          <a:p>
            <a:pPr algn="r">
              <a:spcBef>
                <a:spcPts val="300"/>
              </a:spcBef>
            </a:pPr>
            <a:r>
              <a:rPr lang="en-US" altLang="en-US" sz="1000" b="1" i="1">
                <a:latin typeface="Times New Roman" pitchFamily="18" charset="0"/>
                <a:cs typeface="Times New Roman" pitchFamily="18" charset="0"/>
              </a:rPr>
              <a:t>.ÆþĕÀÒđ¿</a:t>
            </a:r>
            <a:endParaRPr lang="en-US" altLang="en-US" sz="1000">
              <a:latin typeface="Times New Roman" pitchFamily="18" charset="0"/>
              <a:cs typeface="Times New Roman" pitchFamily="18" charset="0"/>
            </a:endParaRPr>
          </a:p>
        </p:txBody>
      </p:sp>
      <p:sp>
        <p:nvSpPr>
          <p:cNvPr id="2052" name="object 4"/>
          <p:cNvSpPr>
            <a:spLocks noChangeArrowheads="1"/>
          </p:cNvSpPr>
          <p:nvPr/>
        </p:nvSpPr>
        <p:spPr bwMode="auto">
          <a:xfrm>
            <a:off x="1539875" y="6342063"/>
            <a:ext cx="4876800" cy="2743200"/>
          </a:xfrm>
          <a:prstGeom prst="rect">
            <a:avLst/>
          </a:prstGeom>
          <a:blipFill dpi="0" rotWithShape="1">
            <a:blip r:embed="rId3"/>
            <a:srcRect/>
            <a:stretch>
              <a:fillRect/>
            </a:stretch>
          </a:blip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endParaRPr lang="en-US" alt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074" name="object 2"/>
          <p:cNvSpPr>
            <a:spLocks noChangeArrowheads="1"/>
          </p:cNvSpPr>
          <p:nvPr/>
        </p:nvSpPr>
        <p:spPr bwMode="auto">
          <a:xfrm>
            <a:off x="1539875" y="914400"/>
            <a:ext cx="4876800" cy="2743200"/>
          </a:xfrm>
          <a:prstGeom prst="rect">
            <a:avLst/>
          </a:prstGeom>
          <a:blipFill dpi="0" rotWithShape="1">
            <a:blip r:embed="rId3"/>
            <a:srcRect/>
            <a:stretch>
              <a:fillRect/>
            </a:stretch>
          </a:blip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endParaRPr lang="en-US" altLang="en-US"/>
          </a:p>
        </p:txBody>
      </p:sp>
      <p:sp>
        <p:nvSpPr>
          <p:cNvPr id="3075" name="object 3"/>
          <p:cNvSpPr>
            <a:spLocks noChangeArrowheads="1"/>
          </p:cNvSpPr>
          <p:nvPr/>
        </p:nvSpPr>
        <p:spPr bwMode="auto">
          <a:xfrm>
            <a:off x="1539875" y="3810000"/>
            <a:ext cx="4876800" cy="2743200"/>
          </a:xfrm>
          <a:prstGeom prst="rect">
            <a:avLst/>
          </a:prstGeom>
          <a:blipFill dpi="0" rotWithShape="1">
            <a:blip r:embed="rId4"/>
            <a:srcRect/>
            <a:stretch>
              <a:fillRect/>
            </a:stretch>
          </a:blip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endParaRPr lang="en-US" altLang="en-US"/>
          </a:p>
        </p:txBody>
      </p:sp>
      <p:sp>
        <p:nvSpPr>
          <p:cNvPr id="3076" name="object 4"/>
          <p:cNvSpPr>
            <a:spLocks noChangeArrowheads="1"/>
          </p:cNvSpPr>
          <p:nvPr/>
        </p:nvSpPr>
        <p:spPr bwMode="auto">
          <a:xfrm>
            <a:off x="1539875" y="6705600"/>
            <a:ext cx="4876800" cy="2743200"/>
          </a:xfrm>
          <a:prstGeom prst="rect">
            <a:avLst/>
          </a:prstGeom>
          <a:blipFill dpi="0" rotWithShape="1">
            <a:blip r:embed="rId5"/>
            <a:srcRect/>
            <a:stretch>
              <a:fillRect/>
            </a:stretch>
          </a:blip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endParaRPr lang="en-US" alt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8" name="object 2"/>
          <p:cNvSpPr>
            <a:spLocks noChangeArrowheads="1"/>
          </p:cNvSpPr>
          <p:nvPr/>
        </p:nvSpPr>
        <p:spPr bwMode="auto">
          <a:xfrm>
            <a:off x="1539875" y="914400"/>
            <a:ext cx="4876800" cy="2743200"/>
          </a:xfrm>
          <a:prstGeom prst="rect">
            <a:avLst/>
          </a:prstGeom>
          <a:blipFill dpi="0" rotWithShape="1">
            <a:blip r:embed="rId3"/>
            <a:srcRect/>
            <a:stretch>
              <a:fillRect/>
            </a:stretch>
          </a:blip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endParaRPr lang="en-US" altLang="en-US"/>
          </a:p>
        </p:txBody>
      </p:sp>
      <p:sp>
        <p:nvSpPr>
          <p:cNvPr id="4099" name="object 3"/>
          <p:cNvSpPr>
            <a:spLocks noChangeArrowheads="1"/>
          </p:cNvSpPr>
          <p:nvPr/>
        </p:nvSpPr>
        <p:spPr bwMode="auto">
          <a:xfrm>
            <a:off x="1539875" y="3810000"/>
            <a:ext cx="4876800" cy="2743200"/>
          </a:xfrm>
          <a:prstGeom prst="rect">
            <a:avLst/>
          </a:prstGeom>
          <a:blipFill dpi="0" rotWithShape="1">
            <a:blip r:embed="rId4"/>
            <a:srcRect/>
            <a:stretch>
              <a:fillRect/>
            </a:stretch>
          </a:blip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endParaRPr lang="en-US" altLang="en-US"/>
          </a:p>
        </p:txBody>
      </p:sp>
      <p:sp>
        <p:nvSpPr>
          <p:cNvPr id="4100" name="object 4"/>
          <p:cNvSpPr>
            <a:spLocks noChangeArrowheads="1"/>
          </p:cNvSpPr>
          <p:nvPr/>
        </p:nvSpPr>
        <p:spPr bwMode="auto">
          <a:xfrm>
            <a:off x="1539875" y="6705600"/>
            <a:ext cx="4876800" cy="2743200"/>
          </a:xfrm>
          <a:prstGeom prst="rect">
            <a:avLst/>
          </a:prstGeom>
          <a:blipFill dpi="0" rotWithShape="1">
            <a:blip r:embed="rId5"/>
            <a:srcRect/>
            <a:stretch>
              <a:fillRect/>
            </a:stretch>
          </a:blip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endParaRPr lang="en-US" altLang="en-US"/>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568</Words>
  <Application>Microsoft Office PowerPoint</Application>
  <PresentationFormat>Custom</PresentationFormat>
  <Paragraphs>10</Paragraphs>
  <Slides>3</Slides>
  <Notes>3</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vt:i4>
      </vt:variant>
    </vt:vector>
  </HeadingPairs>
  <TitlesOfParts>
    <vt:vector size="7" baseType="lpstr">
      <vt:lpstr>Calibri</vt:lpstr>
      <vt:lpstr>Arial</vt:lpstr>
      <vt:lpstr>Times New Roman</vt:lpstr>
      <vt:lpstr>Office Theme</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Online2PDF.com</dc:creator>
  <cp:lastModifiedBy>Microsoft Cop.</cp:lastModifiedBy>
  <cp:revision>1</cp:revision>
  <dcterms:created xsi:type="dcterms:W3CDTF">2015-04-12T20:30:40Z</dcterms:created>
  <dcterms:modified xsi:type="dcterms:W3CDTF">2015-04-12T18:44:17Z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2015-04-12T00:00:00Z</vt:filetime>
  </property>
  <property fmtid="{D5CDD505-2E9C-101B-9397-08002B2CF9AE}" pid="3" name="LastSaved">
    <vt:filetime>2015-04-12T00:00:00Z</vt:filetime>
  </property>
</Properties>
</file>