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35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011" y="1112581"/>
            <a:ext cx="5301615" cy="2362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30" dirty="0">
                <a:latin typeface="Times New Roman"/>
                <a:cs typeface="Times New Roman"/>
              </a:rPr>
              <a:t>جϤ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25" dirty="0">
                <a:latin typeface="Times New Roman"/>
                <a:cs typeface="Times New Roman"/>
              </a:rPr>
              <a:t>Δ</a:t>
            </a:r>
            <a:r>
              <a:rPr sz="1000" spc="-260" dirty="0">
                <a:latin typeface="Times New Roman"/>
                <a:cs typeface="Times New Roman"/>
              </a:rPr>
              <a:t>ل</a:t>
            </a:r>
            <a:r>
              <a:rPr sz="1000" spc="-385" dirty="0">
                <a:latin typeface="Times New Roman"/>
                <a:cs typeface="Times New Roman"/>
              </a:rPr>
              <a:t>Ύكول΍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100" dirty="0">
                <a:latin typeface="Times New Roman"/>
                <a:cs typeface="Times New Roman"/>
              </a:rPr>
              <a:t>ϱ</a:t>
            </a:r>
            <a:r>
              <a:rPr sz="1000" spc="85" dirty="0">
                <a:latin typeface="Times New Roman"/>
                <a:cs typeface="Times New Roman"/>
              </a:rPr>
              <a:t>έ</a:t>
            </a:r>
            <a:r>
              <a:rPr sz="1000" spc="-335" dirty="0">
                <a:latin typeface="Times New Roman"/>
                <a:cs typeface="Times New Roman"/>
              </a:rPr>
              <a:t>Ύθ</a:t>
            </a:r>
            <a:r>
              <a:rPr sz="1000" spc="-370" dirty="0">
                <a:latin typeface="Times New Roman"/>
                <a:cs typeface="Times New Roman"/>
              </a:rPr>
              <a:t>ت</a:t>
            </a:r>
            <a:r>
              <a:rPr sz="1000" spc="-125" dirty="0">
                <a:latin typeface="Times New Roman"/>
                <a:cs typeface="Times New Roman"/>
              </a:rPr>
              <a:t>سم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ه</a:t>
            </a:r>
            <a:r>
              <a:rPr sz="1000" spc="-150" dirty="0">
                <a:latin typeface="Times New Roman"/>
                <a:cs typeface="Times New Roman"/>
              </a:rPr>
              <a:t>ق</a:t>
            </a:r>
            <a:r>
              <a:rPr sz="1000" spc="-585" dirty="0">
                <a:latin typeface="Times New Roman"/>
                <a:cs typeface="Times New Roman"/>
              </a:rPr>
              <a:t>ف</a:t>
            </a:r>
            <a:r>
              <a:rPr sz="1000" spc="-74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ϭΆθ</a:t>
            </a:r>
            <a:r>
              <a:rPr sz="1000" spc="-290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70" dirty="0">
                <a:latin typeface="Times New Roman"/>
                <a:cs typeface="Times New Roman"/>
              </a:rPr>
              <a:t>Β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ث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دϤ</a:t>
            </a:r>
            <a:r>
              <a:rPr sz="1000" spc="5" dirty="0">
                <a:latin typeface="Times New Roman"/>
                <a:cs typeface="Times New Roman"/>
              </a:rPr>
              <a:t>حم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.د.أ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250" dirty="0">
                <a:latin typeface="Times New Roman"/>
                <a:cs typeface="Times New Roman"/>
              </a:rPr>
              <a:t>دΎع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80" dirty="0">
                <a:latin typeface="Times New Roman"/>
                <a:cs typeface="Times New Roman"/>
              </a:rPr>
              <a:t>ϡΎق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600" dirty="0">
                <a:latin typeface="Times New Roman"/>
                <a:cs typeface="Times New Roman"/>
              </a:rPr>
              <a:t>΍</a:t>
            </a:r>
            <a:r>
              <a:rPr sz="1000" spc="-200" dirty="0">
                <a:latin typeface="Times New Roman"/>
                <a:cs typeface="Times New Roman"/>
              </a:rPr>
              <a:t>د</a:t>
            </a:r>
            <a:r>
              <a:rPr sz="1000" spc="-240" dirty="0">
                <a:latin typeface="Times New Roman"/>
                <a:cs typeface="Times New Roman"/>
              </a:rPr>
              <a:t>إ΍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100" dirty="0">
                <a:latin typeface="Times New Roman"/>
                <a:cs typeface="Times New Roman"/>
              </a:rPr>
              <a:t>Ε</a:t>
            </a:r>
            <a:r>
              <a:rPr sz="1000" spc="-459" dirty="0">
                <a:latin typeface="Times New Roman"/>
                <a:cs typeface="Times New Roman"/>
              </a:rPr>
              <a:t>΍دΎ</a:t>
            </a:r>
            <a:r>
              <a:rPr sz="1000" spc="-415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قϠل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555" dirty="0">
                <a:latin typeface="Times New Roman"/>
                <a:cs typeface="Times New Roman"/>
              </a:rPr>
              <a:t>ف</a:t>
            </a:r>
            <a:r>
              <a:rPr sz="1000" spc="-580" dirty="0">
                <a:latin typeface="Times New Roman"/>
                <a:cs typeface="Times New Roman"/>
              </a:rPr>
              <a:t>Ύ</a:t>
            </a:r>
            <a:r>
              <a:rPr sz="1000" spc="-260" dirty="0">
                <a:latin typeface="Times New Roman"/>
                <a:cs typeface="Times New Roman"/>
              </a:rPr>
              <a:t>ض</a:t>
            </a:r>
            <a:r>
              <a:rPr sz="1000" spc="-245" dirty="0">
                <a:latin typeface="Times New Roman"/>
                <a:cs typeface="Times New Roman"/>
              </a:rPr>
              <a:t>إΎب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114" dirty="0">
                <a:latin typeface="Times New Roman"/>
                <a:cs typeface="Times New Roman"/>
              </a:rPr>
              <a:t>ش</a:t>
            </a:r>
            <a:r>
              <a:rPr sz="1000" spc="40" dirty="0">
                <a:latin typeface="Times New Roman"/>
                <a:cs typeface="Times New Roman"/>
              </a:rPr>
              <a:t>ه</a:t>
            </a:r>
            <a:r>
              <a:rPr sz="1000" spc="-370" dirty="0">
                <a:latin typeface="Times New Roman"/>
                <a:cs typeface="Times New Roman"/>
              </a:rPr>
              <a:t>دل΍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دϤ</a:t>
            </a:r>
            <a:r>
              <a:rPr sz="1000" spc="-20" dirty="0">
                <a:latin typeface="Times New Roman"/>
                <a:cs typeface="Times New Roman"/>
              </a:rPr>
              <a:t>حأ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هدΒع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0" dirty="0">
                <a:latin typeface="Times New Roman"/>
                <a:cs typeface="Times New Roman"/>
              </a:rPr>
              <a:t>و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00" dirty="0">
                <a:latin typeface="Times New Roman"/>
                <a:cs typeface="Times New Roman"/>
              </a:rPr>
              <a:t>ك</a:t>
            </a:r>
            <a:r>
              <a:rPr sz="1000" spc="-370" dirty="0">
                <a:latin typeface="Times New Roman"/>
                <a:cs typeface="Times New Roman"/>
              </a:rPr>
              <a:t>دل΍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-165" dirty="0">
                <a:latin typeface="Times New Roman"/>
                <a:cs typeface="Times New Roman"/>
              </a:rPr>
              <a:t>ديϤع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هل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585" dirty="0">
                <a:latin typeface="Times New Roman"/>
                <a:cs typeface="Times New Roman"/>
              </a:rPr>
              <a:t>ف</a:t>
            </a:r>
            <a:r>
              <a:rPr sz="1000" spc="-74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30" dirty="0">
                <a:latin typeface="Times New Roman"/>
                <a:cs typeface="Times New Roman"/>
              </a:rPr>
              <a:t>فل΍ϭ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ه</a:t>
            </a:r>
            <a:r>
              <a:rPr sz="1000" spc="-285" dirty="0">
                <a:latin typeface="Times New Roman"/>
                <a:cs typeface="Times New Roman"/>
              </a:rPr>
              <a:t>ت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ϝΎ</a:t>
            </a:r>
            <a:r>
              <a:rPr sz="1000" spc="-340" dirty="0">
                <a:latin typeface="Times New Roman"/>
                <a:cs typeface="Times New Roman"/>
              </a:rPr>
              <a:t>Β</a:t>
            </a:r>
            <a:r>
              <a:rPr sz="1000" spc="-310" dirty="0">
                <a:latin typeface="Times New Roman"/>
                <a:cs typeface="Times New Roman"/>
              </a:rPr>
              <a:t>ق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50" dirty="0">
                <a:latin typeface="Times New Roman"/>
                <a:cs typeface="Times New Roman"/>
              </a:rPr>
              <a:t>س΍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ي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ث</a:t>
            </a:r>
            <a:r>
              <a:rPr sz="1000" spc="-200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imes New Roman"/>
                <a:cs typeface="Times New Roman"/>
              </a:rPr>
              <a:t>Ώ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75" dirty="0">
                <a:latin typeface="Times New Roman"/>
                <a:cs typeface="Times New Roman"/>
              </a:rPr>
              <a:t>ρ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340" dirty="0">
                <a:latin typeface="Times New Roman"/>
                <a:cs typeface="Times New Roman"/>
              </a:rPr>
              <a:t>Ύج</a:t>
            </a:r>
            <a:r>
              <a:rPr sz="1000" spc="-24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قϠب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3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95" dirty="0">
                <a:latin typeface="Times New Roman"/>
                <a:cs typeface="Times New Roman"/>
              </a:rPr>
              <a:t>لΎعف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70" dirty="0">
                <a:latin typeface="Times New Roman"/>
                <a:cs typeface="Times New Roman"/>
              </a:rPr>
              <a:t>Ε</a:t>
            </a:r>
            <a:r>
              <a:rPr sz="1000" spc="-434" dirty="0">
                <a:latin typeface="Times New Roman"/>
                <a:cs typeface="Times New Roman"/>
              </a:rPr>
              <a:t>΍</a:t>
            </a:r>
            <a:r>
              <a:rPr sz="1000" spc="-240" dirty="0">
                <a:latin typeface="Times New Roman"/>
                <a:cs typeface="Times New Roman"/>
              </a:rPr>
              <a:t>دب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د</a:t>
            </a:r>
            <a:r>
              <a:rPr sz="1000" spc="-200" dirty="0">
                <a:latin typeface="Times New Roman"/>
                <a:cs typeface="Times New Roman"/>
              </a:rPr>
              <a:t>ق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100" dirty="0">
                <a:latin typeface="Times New Roman"/>
                <a:cs typeface="Times New Roman"/>
              </a:rPr>
              <a:t>ه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75" dirty="0">
                <a:latin typeface="Times New Roman"/>
                <a:cs typeface="Times New Roman"/>
              </a:rPr>
              <a:t>قف</a:t>
            </a:r>
            <a:r>
              <a:rPr sz="1000" spc="-69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Ϡعت</a:t>
            </a:r>
            <a:r>
              <a:rPr sz="1000" spc="-29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ϭΆθ</a:t>
            </a:r>
            <a:r>
              <a:rPr sz="1000" spc="-300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Δ</a:t>
            </a:r>
            <a:r>
              <a:rPr sz="1000" spc="-190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0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دΎع</a:t>
            </a:r>
            <a:r>
              <a:rPr sz="1000" spc="-385" dirty="0">
                <a:latin typeface="Times New Roman"/>
                <a:cs typeface="Times New Roman"/>
              </a:rPr>
              <a:t>سب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60" dirty="0">
                <a:latin typeface="Times New Roman"/>
                <a:cs typeface="Times New Roman"/>
              </a:rPr>
              <a:t>΍</a:t>
            </a:r>
            <a:r>
              <a:rPr sz="1000" spc="-235" dirty="0">
                <a:latin typeface="Times New Roman"/>
                <a:cs typeface="Times New Roman"/>
              </a:rPr>
              <a:t>و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10" dirty="0">
                <a:latin typeface="Times New Roman"/>
                <a:cs typeface="Times New Roman"/>
              </a:rPr>
              <a:t>حέ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34" dirty="0">
                <a:latin typeface="Times New Roman"/>
                <a:cs typeface="Times New Roman"/>
              </a:rPr>
              <a:t>άل΍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15" dirty="0">
                <a:latin typeface="Times New Roman"/>
                <a:cs typeface="Times New Roman"/>
              </a:rPr>
              <a:t>ϠϜلΎب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م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500" dirty="0">
                <a:latin typeface="Times New Roman"/>
                <a:cs typeface="Times New Roman"/>
              </a:rPr>
              <a:t>Ϡ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265" dirty="0">
                <a:latin typeface="Times New Roman"/>
                <a:cs typeface="Times New Roman"/>
              </a:rPr>
              <a:t>صحت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140" dirty="0">
                <a:latin typeface="Times New Roman"/>
                <a:cs typeface="Times New Roman"/>
              </a:rPr>
              <a:t>ع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Ύم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90" dirty="0">
                <a:latin typeface="Times New Roman"/>
                <a:cs typeface="Times New Roman"/>
              </a:rPr>
              <a:t>مϬتΎψ</a:t>
            </a:r>
            <a:r>
              <a:rPr sz="1000" spc="-30" dirty="0">
                <a:latin typeface="Times New Roman"/>
                <a:cs typeface="Times New Roman"/>
              </a:rPr>
              <a:t>ح</a:t>
            </a:r>
            <a:r>
              <a:rPr sz="1000" spc="220" dirty="0">
                <a:latin typeface="Times New Roman"/>
                <a:cs typeface="Times New Roman"/>
              </a:rPr>
              <a:t>ام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05" dirty="0">
                <a:latin typeface="Times New Roman"/>
                <a:cs typeface="Times New Roman"/>
              </a:rPr>
              <a:t>مϬتΎع</a:t>
            </a:r>
            <a:r>
              <a:rPr sz="1000" spc="-300" dirty="0">
                <a:latin typeface="Times New Roman"/>
                <a:cs typeface="Times New Roman"/>
              </a:rPr>
              <a:t>Ϡ</a:t>
            </a:r>
            <a:r>
              <a:rPr sz="1000" spc="-250" dirty="0">
                <a:latin typeface="Times New Roman"/>
                <a:cs typeface="Times New Roman"/>
              </a:rPr>
              <a:t>ط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105" dirty="0">
                <a:latin typeface="Times New Roman"/>
                <a:cs typeface="Times New Roman"/>
              </a:rPr>
              <a:t>Ώا</a:t>
            </a:r>
            <a:r>
              <a:rPr sz="1000" spc="125" dirty="0">
                <a:latin typeface="Times New Roman"/>
                <a:cs typeface="Times New Roman"/>
              </a:rPr>
              <a:t>ط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0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250" dirty="0">
                <a:latin typeface="Times New Roman"/>
                <a:cs typeface="Times New Roman"/>
              </a:rPr>
              <a:t>دΎع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ه</a:t>
            </a:r>
            <a:r>
              <a:rPr sz="1000" spc="-145" dirty="0">
                <a:latin typeface="Times New Roman"/>
                <a:cs typeface="Times New Roman"/>
              </a:rPr>
              <a:t>ل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40" dirty="0">
                <a:latin typeface="Times New Roman"/>
                <a:cs typeface="Times New Roman"/>
              </a:rPr>
              <a:t>خ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90" dirty="0">
                <a:latin typeface="Times New Roman"/>
                <a:cs typeface="Times New Roman"/>
              </a:rPr>
              <a:t>س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Times New Roman"/>
                <a:cs typeface="Times New Roman"/>
              </a:rPr>
              <a:t>ι</a:t>
            </a:r>
            <a:r>
              <a:rPr sz="1000" spc="175" dirty="0">
                <a:latin typeface="Times New Roman"/>
                <a:cs typeface="Times New Roman"/>
              </a:rPr>
              <a:t>Ύ</a:t>
            </a:r>
            <a:r>
              <a:rPr sz="1000" spc="-40" dirty="0">
                <a:latin typeface="Times New Roman"/>
                <a:cs typeface="Times New Roman"/>
              </a:rPr>
              <a:t>خ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90" dirty="0">
                <a:latin typeface="Times New Roman"/>
                <a:cs typeface="Times New Roman"/>
              </a:rPr>
              <a:t>ϱوب΍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قل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، 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175" dirty="0">
                <a:latin typeface="Times New Roman"/>
                <a:cs typeface="Times New Roman"/>
              </a:rPr>
              <a:t>جل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270" dirty="0">
                <a:latin typeface="Times New Roman"/>
                <a:cs typeface="Times New Roman"/>
              </a:rPr>
              <a:t>Ε</a:t>
            </a:r>
            <a:r>
              <a:rPr sz="1000" spc="-445" dirty="0">
                <a:latin typeface="Times New Roman"/>
                <a:cs typeface="Times New Roman"/>
              </a:rPr>
              <a:t>΍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ء</a:t>
            </a:r>
            <a:r>
              <a:rPr sz="1000" spc="-75" dirty="0">
                <a:latin typeface="Times New Roman"/>
                <a:cs typeface="Times New Roman"/>
              </a:rPr>
              <a:t>Ύπعأϭ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210" dirty="0">
                <a:latin typeface="Times New Roman"/>
                <a:cs typeface="Times New Roman"/>
              </a:rPr>
              <a:t>يفή</a:t>
            </a:r>
            <a:r>
              <a:rPr sz="1000" spc="45" dirty="0">
                <a:latin typeface="Times New Roman"/>
                <a:cs typeface="Times New Roman"/>
              </a:rPr>
              <a:t>θم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210" dirty="0">
                <a:latin typeface="Times New Roman"/>
                <a:cs typeface="Times New Roman"/>
              </a:rPr>
              <a:t>ωΎϤتج</a:t>
            </a:r>
            <a:r>
              <a:rPr sz="1000" spc="-60" dirty="0">
                <a:latin typeface="Times New Roman"/>
                <a:cs typeface="Times New Roman"/>
              </a:rPr>
              <a:t>ا</a:t>
            </a:r>
            <a:r>
              <a:rPr sz="1000" spc="-540" dirty="0">
                <a:latin typeface="Times New Roman"/>
                <a:cs typeface="Times New Roman"/>
              </a:rPr>
              <a:t>Ύب</a:t>
            </a:r>
            <a:r>
              <a:rPr sz="1000" dirty="0">
                <a:latin typeface="Times New Roman"/>
                <a:cs typeface="Times New Roman"/>
              </a:rPr>
              <a:t>  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Ϡعت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ϭΆθ</a:t>
            </a:r>
            <a:r>
              <a:rPr sz="1000" spc="-300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325" dirty="0">
                <a:latin typeface="Times New Roman"/>
                <a:cs typeface="Times New Roman"/>
              </a:rPr>
              <a:t>Δ</a:t>
            </a:r>
            <a:r>
              <a:rPr sz="1000" spc="-260" dirty="0">
                <a:latin typeface="Times New Roman"/>
                <a:cs typeface="Times New Roman"/>
              </a:rPr>
              <a:t>ل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125" dirty="0">
                <a:latin typeface="Times New Roman"/>
                <a:cs typeface="Times New Roman"/>
              </a:rPr>
              <a:t>ϱ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35" dirty="0">
                <a:latin typeface="Times New Roman"/>
                <a:cs typeface="Times New Roman"/>
              </a:rPr>
              <a:t>Ύθ</a:t>
            </a:r>
            <a:r>
              <a:rPr sz="1000" spc="-370" dirty="0">
                <a:latin typeface="Times New Roman"/>
                <a:cs typeface="Times New Roman"/>
              </a:rPr>
              <a:t>ت</a:t>
            </a:r>
            <a:r>
              <a:rPr sz="1000" spc="-125" dirty="0">
                <a:latin typeface="Times New Roman"/>
                <a:cs typeface="Times New Roman"/>
              </a:rPr>
              <a:t>سم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ϡ</a:t>
            </a:r>
            <a:r>
              <a:rPr sz="1000" spc="-580" dirty="0">
                <a:latin typeface="Times New Roman"/>
                <a:cs typeface="Times New Roman"/>
              </a:rPr>
              <a:t>Ύ</a:t>
            </a:r>
            <a:r>
              <a:rPr sz="1000" spc="-320" dirty="0">
                <a:latin typeface="Times New Roman"/>
                <a:cs typeface="Times New Roman"/>
              </a:rPr>
              <a:t>ق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100" dirty="0">
                <a:latin typeface="Times New Roman"/>
                <a:cs typeface="Times New Roman"/>
              </a:rPr>
              <a:t>ϱ</a:t>
            </a:r>
            <a:r>
              <a:rPr sz="1000" spc="85" dirty="0">
                <a:latin typeface="Times New Roman"/>
                <a:cs typeface="Times New Roman"/>
              </a:rPr>
              <a:t>έ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3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ي</a:t>
            </a:r>
            <a:r>
              <a:rPr sz="1000" spc="-140" dirty="0">
                <a:latin typeface="Times New Roman"/>
                <a:cs typeface="Times New Roman"/>
              </a:rPr>
              <a:t>Ϥ</a:t>
            </a:r>
            <a:r>
              <a:rPr sz="1000" spc="-445" dirty="0">
                <a:latin typeface="Times New Roman"/>
                <a:cs typeface="Times New Roman"/>
              </a:rPr>
              <a:t>Ϡعل΍</a:t>
            </a:r>
            <a:endParaRPr sz="1000">
              <a:latin typeface="Times New Roman"/>
              <a:cs typeface="Times New Roman"/>
            </a:endParaRPr>
          </a:p>
          <a:p>
            <a:pPr marL="12700" indent="2917190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200" dirty="0">
                <a:latin typeface="Times New Roman"/>
                <a:cs typeface="Times New Roman"/>
              </a:rPr>
              <a:t>Ύπ</a:t>
            </a:r>
            <a:r>
              <a:rPr sz="1000" spc="-165" dirty="0">
                <a:latin typeface="Times New Roman"/>
                <a:cs typeface="Times New Roman"/>
              </a:rPr>
              <a:t>ق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180" dirty="0">
                <a:latin typeface="Times New Roman"/>
                <a:cs typeface="Times New Roman"/>
              </a:rPr>
              <a:t>ά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370" dirty="0">
                <a:latin typeface="Times New Roman"/>
                <a:cs typeface="Times New Roman"/>
              </a:rPr>
              <a:t>Ύجت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مϬ</a:t>
            </a:r>
            <a:r>
              <a:rPr sz="1000" spc="-315" dirty="0">
                <a:latin typeface="Times New Roman"/>
                <a:cs typeface="Times New Roman"/>
              </a:rPr>
              <a:t>ت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30" dirty="0">
                <a:latin typeface="Times New Roman"/>
                <a:cs typeface="Times New Roman"/>
              </a:rPr>
              <a:t>ي</a:t>
            </a:r>
            <a:r>
              <a:rPr sz="1000" spc="-250" dirty="0">
                <a:latin typeface="Times New Roman"/>
                <a:cs typeface="Times New Roman"/>
              </a:rPr>
              <a:t>صوت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60" dirty="0">
                <a:latin typeface="Times New Roman"/>
                <a:cs typeface="Times New Roman"/>
              </a:rPr>
              <a:t>ϠϤع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آ </a:t>
            </a:r>
            <a:r>
              <a:rPr sz="1000" spc="-180" dirty="0">
                <a:latin typeface="Times New Roman"/>
                <a:cs typeface="Times New Roman"/>
              </a:rPr>
              <a:t>Δθ</a:t>
            </a:r>
            <a:r>
              <a:rPr sz="1000" spc="-195" dirty="0">
                <a:latin typeface="Times New Roman"/>
                <a:cs typeface="Times New Roman"/>
              </a:rPr>
              <a:t>ق</a:t>
            </a:r>
            <a:r>
              <a:rPr sz="1000" spc="-540" dirty="0">
                <a:latin typeface="Times New Roman"/>
                <a:cs typeface="Times New Roman"/>
              </a:rPr>
              <a:t>Ύ</a:t>
            </a:r>
            <a:r>
              <a:rPr sz="1000" spc="-365" dirty="0">
                <a:latin typeface="Times New Roman"/>
                <a:cs typeface="Times New Roman"/>
              </a:rPr>
              <a:t>Ϩ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65" dirty="0">
                <a:latin typeface="Times New Roman"/>
                <a:cs typeface="Times New Roman"/>
              </a:rPr>
              <a:t>Δعج΍ή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5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70" dirty="0">
                <a:latin typeface="Times New Roman"/>
                <a:cs typeface="Times New Roman"/>
              </a:rPr>
              <a:t>دΎك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75" dirty="0">
                <a:latin typeface="Times New Roman"/>
                <a:cs typeface="Times New Roman"/>
              </a:rPr>
              <a:t>ب</a:t>
            </a:r>
            <a:r>
              <a:rPr sz="1000" spc="-135" dirty="0">
                <a:latin typeface="Times New Roman"/>
                <a:cs typeface="Times New Roman"/>
              </a:rPr>
              <a:t>ن</a:t>
            </a:r>
            <a:r>
              <a:rPr sz="1000" spc="-310" dirty="0">
                <a:latin typeface="Times New Roman"/>
                <a:cs typeface="Times New Roman"/>
              </a:rPr>
              <a:t>΍وج</a:t>
            </a:r>
            <a:r>
              <a:rPr sz="1000" spc="-229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ض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م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500" spc="37" baseline="11111" dirty="0">
                <a:latin typeface="Times New Roman"/>
                <a:cs typeface="Times New Roman"/>
              </a:rPr>
              <a:t>ً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40" dirty="0">
                <a:latin typeface="Times New Roman"/>
                <a:cs typeface="Times New Roman"/>
              </a:rPr>
              <a:t>θ</a:t>
            </a:r>
            <a:r>
              <a:rPr sz="1000" spc="-315" dirty="0">
                <a:latin typeface="Times New Roman"/>
                <a:cs typeface="Times New Roman"/>
              </a:rPr>
              <a:t>ق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س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65" dirty="0">
                <a:latin typeface="Times New Roman"/>
                <a:cs typeface="Times New Roman"/>
              </a:rPr>
              <a:t>έ</a:t>
            </a:r>
            <a:r>
              <a:rPr sz="1000" spc="-5" dirty="0">
                <a:latin typeface="Times New Roman"/>
                <a:cs typeface="Times New Roman"/>
              </a:rPr>
              <a:t>د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80" dirty="0">
                <a:latin typeface="Times New Roman"/>
                <a:cs typeface="Times New Roman"/>
              </a:rPr>
              <a:t>Ό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-300" dirty="0">
                <a:latin typeface="Times New Roman"/>
                <a:cs typeface="Times New Roman"/>
              </a:rPr>
              <a:t>Ά</a:t>
            </a:r>
            <a:r>
              <a:rPr sz="1000" spc="40" dirty="0">
                <a:latin typeface="Times New Roman"/>
                <a:cs typeface="Times New Roman"/>
              </a:rPr>
              <a:t>θ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30" dirty="0">
                <a:latin typeface="Times New Roman"/>
                <a:cs typeface="Times New Roman"/>
              </a:rPr>
              <a:t>ج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Γ</a:t>
            </a:r>
            <a:r>
              <a:rPr sz="1000" spc="-5" dirty="0">
                <a:latin typeface="Times New Roman"/>
                <a:cs typeface="Times New Roman"/>
              </a:rPr>
              <a:t>د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ω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" dirty="0">
                <a:latin typeface="Times New Roman"/>
                <a:cs typeface="Times New Roman"/>
              </a:rPr>
              <a:t>ج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ϰ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75" dirty="0">
                <a:latin typeface="Times New Roman"/>
                <a:cs typeface="Times New Roman"/>
              </a:rPr>
              <a:t>έ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dirty="0">
                <a:latin typeface="Times New Roman"/>
                <a:cs typeface="Times New Roman"/>
              </a:rPr>
              <a:t>ز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ت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5" dirty="0">
                <a:latin typeface="Times New Roman"/>
                <a:cs typeface="Times New Roman"/>
              </a:rPr>
              <a:t>ش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spc="-385" dirty="0">
                <a:latin typeface="Times New Roman"/>
                <a:cs typeface="Times New Roman"/>
              </a:rPr>
              <a:t>Δفصب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20" dirty="0">
                <a:latin typeface="Times New Roman"/>
                <a:cs typeface="Times New Roman"/>
              </a:rPr>
              <a:t>دم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70" dirty="0">
                <a:latin typeface="Times New Roman"/>
                <a:cs typeface="Times New Roman"/>
              </a:rPr>
              <a:t>ق</a:t>
            </a:r>
            <a:r>
              <a:rPr sz="1000" spc="-280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دل</a:t>
            </a:r>
            <a:r>
              <a:rPr sz="1000" spc="-440" dirty="0">
                <a:latin typeface="Times New Roman"/>
                <a:cs typeface="Times New Roman"/>
              </a:rPr>
              <a:t>Ύ</a:t>
            </a:r>
            <a:r>
              <a:rPr sz="1000" spc="-40" dirty="0">
                <a:latin typeface="Times New Roman"/>
                <a:cs typeface="Times New Roman"/>
              </a:rPr>
              <a:t>خ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00" dirty="0">
                <a:latin typeface="Times New Roman"/>
                <a:cs typeface="Times New Roman"/>
              </a:rPr>
              <a:t>وتكدل΍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80" dirty="0">
                <a:latin typeface="Times New Roman"/>
                <a:cs typeface="Times New Roman"/>
              </a:rPr>
              <a:t>يلΎع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75" dirty="0">
                <a:latin typeface="Times New Roman"/>
                <a:cs typeface="Times New Roman"/>
              </a:rPr>
              <a:t>έ</a:t>
            </a:r>
            <a:r>
              <a:rPr sz="1000" spc="-295" dirty="0">
                <a:latin typeface="Times New Roman"/>
                <a:cs typeface="Times New Roman"/>
              </a:rPr>
              <a:t>΍د·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ϡ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155" dirty="0">
                <a:latin typeface="Times New Roman"/>
                <a:cs typeface="Times New Roman"/>
              </a:rPr>
              <a:t>ه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130" dirty="0">
                <a:latin typeface="Times New Roman"/>
                <a:cs typeface="Times New Roman"/>
              </a:rPr>
              <a:t>وض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30" dirty="0">
                <a:latin typeface="Times New Roman"/>
                <a:cs typeface="Times New Roman"/>
              </a:rPr>
              <a:t>جϤ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95" dirty="0">
                <a:latin typeface="Times New Roman"/>
                <a:cs typeface="Times New Roman"/>
              </a:rPr>
              <a:t>Ϡ</a:t>
            </a:r>
            <a:r>
              <a:rPr sz="1000" spc="-295" dirty="0">
                <a:latin typeface="Times New Roman"/>
                <a:cs typeface="Times New Roman"/>
              </a:rPr>
              <a:t>Ϝ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405" dirty="0">
                <a:latin typeface="Times New Roman"/>
                <a:cs typeface="Times New Roman"/>
              </a:rPr>
              <a:t>قتسϤل΍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55" dirty="0">
                <a:latin typeface="Times New Roman"/>
                <a:cs typeface="Times New Roman"/>
              </a:rPr>
              <a:t>ψ</a:t>
            </a:r>
            <a:r>
              <a:rPr sz="1000" spc="-300" dirty="0">
                <a:latin typeface="Times New Roman"/>
                <a:cs typeface="Times New Roman"/>
              </a:rPr>
              <a:t>Ϩ</a:t>
            </a:r>
            <a:r>
              <a:rPr sz="1000" spc="-455" dirty="0">
                <a:latin typeface="Times New Roman"/>
                <a:cs typeface="Times New Roman"/>
              </a:rPr>
              <a:t>لΎب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90" dirty="0">
                <a:latin typeface="Times New Roman"/>
                <a:cs typeface="Times New Roman"/>
              </a:rPr>
              <a:t>ΔقϠعتϤل΍</a:t>
            </a:r>
            <a:r>
              <a:rPr sz="1000" spc="-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ت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تت</a:t>
            </a:r>
            <a:r>
              <a:rPr sz="1000" spc="-30" dirty="0">
                <a:latin typeface="Times New Roman"/>
                <a:cs typeface="Times New Roman"/>
              </a:rPr>
              <a:t>خ</a:t>
            </a:r>
            <a:r>
              <a:rPr sz="1000" spc="-440" dirty="0">
                <a:latin typeface="Times New Roman"/>
                <a:cs typeface="Times New Roman"/>
              </a:rPr>
              <a:t>΍ϭ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10" dirty="0">
                <a:latin typeface="Times New Roman"/>
                <a:cs typeface="Times New Roman"/>
              </a:rPr>
              <a:t>ϨϬ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يحΎϨ</a:t>
            </a:r>
            <a:r>
              <a:rPr sz="1000" spc="-26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س</a:t>
            </a:r>
            <a:r>
              <a:rPr sz="1000" spc="-175" dirty="0">
                <a:latin typeface="Times New Roman"/>
                <a:cs typeface="Times New Roman"/>
              </a:rPr>
              <a:t>ي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65" dirty="0">
                <a:latin typeface="Times New Roman"/>
                <a:cs typeface="Times New Roman"/>
              </a:rPr>
              <a:t>دت</a:t>
            </a:r>
            <a:r>
              <a:rPr sz="1000" spc="-26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Όي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100" dirty="0">
                <a:latin typeface="Times New Roman"/>
                <a:cs typeface="Times New Roman"/>
              </a:rPr>
              <a:t>وπع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0" dirty="0">
                <a:latin typeface="Times New Roman"/>
                <a:cs typeface="Times New Roman"/>
              </a:rPr>
              <a:t>و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ϝوح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290" dirty="0">
                <a:latin typeface="Times New Roman"/>
                <a:cs typeface="Times New Roman"/>
              </a:rPr>
              <a:t>مϬتΎψ</a:t>
            </a:r>
            <a:r>
              <a:rPr sz="1000" spc="135" dirty="0">
                <a:latin typeface="Times New Roman"/>
                <a:cs typeface="Times New Roman"/>
              </a:rPr>
              <a:t>حام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245" dirty="0">
                <a:latin typeface="Times New Roman"/>
                <a:cs typeface="Times New Roman"/>
              </a:rPr>
              <a:t>مϬتΎحή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35" dirty="0">
                <a:latin typeface="Times New Roman"/>
                <a:cs typeface="Times New Roman"/>
              </a:rPr>
              <a:t>قم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160" dirty="0">
                <a:latin typeface="Times New Roman"/>
                <a:cs typeface="Times New Roman"/>
              </a:rPr>
              <a:t>مϬع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190" dirty="0">
                <a:latin typeface="Times New Roman"/>
                <a:cs typeface="Times New Roman"/>
              </a:rPr>
              <a:t>ش</a:t>
            </a:r>
            <a:r>
              <a:rPr sz="1000" spc="-130" dirty="0">
                <a:latin typeface="Times New Roman"/>
                <a:cs typeface="Times New Roman"/>
              </a:rPr>
              <a:t>ق</a:t>
            </a:r>
            <a:r>
              <a:rPr sz="1000" spc="-535" dirty="0">
                <a:latin typeface="Times New Roman"/>
                <a:cs typeface="Times New Roman"/>
              </a:rPr>
              <a:t>Ύ</a:t>
            </a:r>
            <a:r>
              <a:rPr sz="1000" spc="-350" dirty="0">
                <a:latin typeface="Times New Roman"/>
                <a:cs typeface="Times New Roman"/>
              </a:rPr>
              <a:t>ن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0" dirty="0">
                <a:latin typeface="Times New Roman"/>
                <a:cs typeface="Times New Roman"/>
              </a:rPr>
              <a:t>و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140" dirty="0">
                <a:latin typeface="Times New Roman"/>
                <a:cs typeface="Times New Roman"/>
              </a:rPr>
              <a:t>ع</a:t>
            </a:r>
            <a:r>
              <a:rPr sz="1000" spc="-495" dirty="0">
                <a:latin typeface="Times New Roman"/>
                <a:cs typeface="Times New Roman"/>
              </a:rPr>
              <a:t>فتب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-200" dirty="0">
                <a:latin typeface="Times New Roman"/>
                <a:cs typeface="Times New Roman"/>
              </a:rPr>
              <a:t>Δ</a:t>
            </a:r>
            <a:r>
              <a:rPr sz="1000" spc="-350" dirty="0">
                <a:latin typeface="Times New Roman"/>
                <a:cs typeface="Times New Roman"/>
              </a:rPr>
              <a:t>ص</a:t>
            </a:r>
            <a:r>
              <a:rPr sz="1000" spc="-320" dirty="0">
                <a:latin typeface="Times New Roman"/>
                <a:cs typeface="Times New Roman"/>
              </a:rPr>
              <a:t>Ύخ</a:t>
            </a:r>
            <a:r>
              <a:rPr sz="1000" spc="-114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370" dirty="0">
                <a:latin typeface="Times New Roman"/>
                <a:cs typeface="Times New Roman"/>
              </a:rPr>
              <a:t>Ύفتس</a:t>
            </a:r>
            <a:r>
              <a:rPr sz="1000" spc="-105" dirty="0">
                <a:latin typeface="Times New Roman"/>
                <a:cs typeface="Times New Roman"/>
              </a:rPr>
              <a:t>ا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ϰ</a:t>
            </a:r>
            <a:r>
              <a:rPr sz="1000" spc="-275" dirty="0">
                <a:latin typeface="Times New Roman"/>
                <a:cs typeface="Times New Roman"/>
              </a:rPr>
              <a:t>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لϤ</a:t>
            </a:r>
            <a:r>
              <a:rPr sz="1000" spc="-140" dirty="0">
                <a:latin typeface="Times New Roman"/>
                <a:cs typeface="Times New Roman"/>
              </a:rPr>
              <a:t>ع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305" dirty="0">
                <a:latin typeface="Times New Roman"/>
                <a:cs typeface="Times New Roman"/>
              </a:rPr>
              <a:t>فيكϭ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3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ج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575" dirty="0">
                <a:latin typeface="Times New Roman"/>
                <a:cs typeface="Times New Roman"/>
              </a:rPr>
              <a:t>Ύ</a:t>
            </a:r>
            <a:r>
              <a:rPr sz="1000" spc="-505" dirty="0">
                <a:latin typeface="Times New Roman"/>
                <a:cs typeface="Times New Roman"/>
              </a:rPr>
              <a:t>ت</a:t>
            </a:r>
            <a:r>
              <a:rPr sz="1000" spc="-285" dirty="0">
                <a:latin typeface="Times New Roman"/>
                <a:cs typeface="Times New Roman"/>
              </a:rPr>
              <a:t>ن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ه</a:t>
            </a:r>
            <a:r>
              <a:rPr sz="1000" spc="-220" dirty="0">
                <a:latin typeface="Times New Roman"/>
                <a:cs typeface="Times New Roman"/>
              </a:rPr>
              <a:t>ي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΍وθ</a:t>
            </a:r>
            <a:r>
              <a:rPr sz="1000" spc="-250" dirty="0">
                <a:latin typeface="Times New Roman"/>
                <a:cs typeface="Times New Roman"/>
              </a:rPr>
              <a:t>ق</a:t>
            </a:r>
            <a:r>
              <a:rPr sz="1000" spc="-440" dirty="0">
                <a:latin typeface="Times New Roman"/>
                <a:cs typeface="Times New Roman"/>
              </a:rPr>
              <a:t>Ύن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65" dirty="0">
                <a:latin typeface="Times New Roman"/>
                <a:cs typeface="Times New Roman"/>
              </a:rPr>
              <a:t>ϠϜ</a:t>
            </a:r>
            <a:r>
              <a:rPr sz="1000" spc="-27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70" dirty="0">
                <a:latin typeface="Times New Roman"/>
                <a:cs typeface="Times New Roman"/>
              </a:rPr>
              <a:t>Ε</a:t>
            </a:r>
            <a:r>
              <a:rPr sz="1000" spc="-445" dirty="0">
                <a:latin typeface="Times New Roman"/>
                <a:cs typeface="Times New Roman"/>
              </a:rPr>
              <a:t>΍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405" dirty="0">
                <a:latin typeface="Times New Roman"/>
                <a:cs typeface="Times New Roman"/>
              </a:rPr>
              <a:t>قب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585" dirty="0">
                <a:latin typeface="Times New Roman"/>
                <a:cs typeface="Times New Roman"/>
              </a:rPr>
              <a:t>ف</a:t>
            </a:r>
            <a:r>
              <a:rPr sz="1000" spc="-74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30" dirty="0">
                <a:latin typeface="Times New Roman"/>
                <a:cs typeface="Times New Roman"/>
              </a:rPr>
              <a:t>فل΍ϭ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Ϡعت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75" dirty="0">
                <a:latin typeface="Times New Roman"/>
                <a:cs typeface="Times New Roman"/>
              </a:rPr>
              <a:t>ϭ</a:t>
            </a:r>
            <a:r>
              <a:rPr sz="1000" spc="-245" dirty="0">
                <a:latin typeface="Times New Roman"/>
                <a:cs typeface="Times New Roman"/>
              </a:rPr>
              <a:t>Άθ</a:t>
            </a:r>
            <a:r>
              <a:rPr sz="1000" spc="-285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80" dirty="0">
                <a:latin typeface="Times New Roman"/>
                <a:cs typeface="Times New Roman"/>
              </a:rPr>
              <a:t>م</a:t>
            </a:r>
            <a:r>
              <a:rPr sz="1000" spc="-434" dirty="0">
                <a:latin typeface="Times New Roman"/>
                <a:cs typeface="Times New Roman"/>
              </a:rPr>
              <a:t>Ύجل΍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0" dirty="0">
                <a:latin typeface="Times New Roman"/>
                <a:cs typeface="Times New Roman"/>
              </a:rPr>
              <a:t>د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85" dirty="0">
                <a:latin typeface="Times New Roman"/>
                <a:cs typeface="Times New Roman"/>
              </a:rPr>
              <a:t>ءΎقϠب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endParaRPr sz="1000">
              <a:latin typeface="Times New Roman"/>
              <a:cs typeface="Times New Roman"/>
            </a:endParaRPr>
          </a:p>
          <a:p>
            <a:pPr marL="3348990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ج</a:t>
            </a:r>
            <a:r>
              <a:rPr sz="1000" spc="65" dirty="0">
                <a:latin typeface="Times New Roman"/>
                <a:cs typeface="Times New Roman"/>
              </a:rPr>
              <a:t>م</a:t>
            </a:r>
            <a:r>
              <a:rPr sz="1000" spc="-535" dirty="0">
                <a:latin typeface="Times New Roman"/>
                <a:cs typeface="Times New Roman"/>
              </a:rPr>
              <a:t>Ύ</a:t>
            </a:r>
            <a:r>
              <a:rPr sz="1000" spc="-350" dirty="0">
                <a:latin typeface="Times New Roman"/>
                <a:cs typeface="Times New Roman"/>
              </a:rPr>
              <a:t>ن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130" dirty="0">
                <a:latin typeface="Times New Roman"/>
                <a:cs typeface="Times New Roman"/>
              </a:rPr>
              <a:t>ϝاخ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25" dirty="0">
                <a:latin typeface="Times New Roman"/>
                <a:cs typeface="Times New Roman"/>
              </a:rPr>
              <a:t>Δ</a:t>
            </a:r>
            <a:r>
              <a:rPr sz="1000" spc="-260" dirty="0">
                <a:latin typeface="Times New Roman"/>
                <a:cs typeface="Times New Roman"/>
              </a:rPr>
              <a:t>ل</a:t>
            </a:r>
            <a:r>
              <a:rPr sz="1000" spc="-385" dirty="0">
                <a:latin typeface="Times New Roman"/>
                <a:cs typeface="Times New Roman"/>
              </a:rPr>
              <a:t>Ύكول΍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ΕΎ</a:t>
            </a:r>
            <a:r>
              <a:rPr sz="1000" spc="-180" dirty="0">
                <a:latin typeface="Times New Roman"/>
                <a:cs typeface="Times New Roman"/>
              </a:rPr>
              <a:t>ψ</a:t>
            </a:r>
            <a:r>
              <a:rPr sz="1000" spc="135" dirty="0">
                <a:latin typeface="Times New Roman"/>
                <a:cs typeface="Times New Roman"/>
              </a:rPr>
              <a:t>حام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1415" y="3989240"/>
            <a:ext cx="38620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360" dirty="0">
                <a:latin typeface="Times New Roman"/>
                <a:cs typeface="Times New Roman"/>
              </a:rPr>
              <a:t>يل</a:t>
            </a:r>
            <a:r>
              <a:rPr sz="1200" b="1" spc="-270" dirty="0">
                <a:latin typeface="Times New Roman"/>
                <a:cs typeface="Times New Roman"/>
              </a:rPr>
              <a:t>ك</a:t>
            </a:r>
            <a:r>
              <a:rPr sz="1200" b="1" spc="-229" dirty="0">
                <a:latin typeface="Times New Roman"/>
                <a:cs typeface="Times New Roman"/>
              </a:rPr>
              <a:t>ل</a:t>
            </a:r>
            <a:r>
              <a:rPr sz="1200" b="1" spc="-765" dirty="0">
                <a:latin typeface="Times New Roman"/>
                <a:cs typeface="Times New Roman"/>
              </a:rPr>
              <a:t>Ύ</a:t>
            </a:r>
            <a:r>
              <a:rPr sz="1200" b="1" spc="-459" dirty="0">
                <a:latin typeface="Times New Roman"/>
                <a:cs typeface="Times New Roman"/>
              </a:rPr>
              <a:t>ب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35" dirty="0">
                <a:latin typeface="Times New Roman"/>
                <a:cs typeface="Times New Roman"/>
              </a:rPr>
              <a:t>سير</a:t>
            </a:r>
            <a:r>
              <a:rPr sz="1200" b="1" spc="-80" dirty="0">
                <a:latin typeface="Times New Roman"/>
                <a:cs typeface="Times New Roman"/>
              </a:rPr>
              <a:t>د</a:t>
            </a:r>
            <a:r>
              <a:rPr sz="1200" b="1" spc="-430" dirty="0">
                <a:latin typeface="Times New Roman"/>
                <a:cs typeface="Times New Roman"/>
              </a:rPr>
              <a:t>ت</a:t>
            </a:r>
            <a:r>
              <a:rPr sz="1200" b="1" spc="-310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305" dirty="0">
                <a:latin typeface="Times New Roman"/>
                <a:cs typeface="Times New Roman"/>
              </a:rPr>
              <a:t>Όيه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275" dirty="0">
                <a:latin typeface="Times New Roman"/>
                <a:cs typeface="Times New Roman"/>
              </a:rPr>
              <a:t>ء</a:t>
            </a:r>
            <a:r>
              <a:rPr sz="1200" b="1" spc="-505" dirty="0">
                <a:latin typeface="Times New Roman"/>
                <a:cs typeface="Times New Roman"/>
              </a:rPr>
              <a:t>Ύ</a:t>
            </a:r>
            <a:r>
              <a:rPr sz="1200" b="1" spc="85" dirty="0">
                <a:latin typeface="Times New Roman"/>
                <a:cs typeface="Times New Roman"/>
              </a:rPr>
              <a:t>πعأ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عم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275" dirty="0">
                <a:latin typeface="Times New Roman"/>
                <a:cs typeface="Times New Roman"/>
              </a:rPr>
              <a:t>ء</a:t>
            </a:r>
            <a:r>
              <a:rPr sz="1200" b="1" spc="-434" dirty="0">
                <a:latin typeface="Times New Roman"/>
                <a:cs typeface="Times New Roman"/>
              </a:rPr>
              <a:t>Ύق</a:t>
            </a:r>
            <a:r>
              <a:rPr sz="1200" b="1" spc="-270" dirty="0">
                <a:latin typeface="Times New Roman"/>
                <a:cs typeface="Times New Roman"/>
              </a:rPr>
              <a:t>ل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320" dirty="0">
                <a:latin typeface="Times New Roman"/>
                <a:cs typeface="Times New Roman"/>
              </a:rPr>
              <a:t>يف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415" dirty="0">
                <a:latin typeface="Times New Roman"/>
                <a:cs typeface="Times New Roman"/>
              </a:rPr>
              <a:t>يϤ</a:t>
            </a:r>
            <a:r>
              <a:rPr sz="1200" b="1" spc="-420" dirty="0">
                <a:latin typeface="Times New Roman"/>
                <a:cs typeface="Times New Roman"/>
              </a:rPr>
              <a:t>ي</a:t>
            </a:r>
            <a:r>
              <a:rPr sz="1200" b="1" spc="-305" dirty="0">
                <a:latin typeface="Times New Roman"/>
                <a:cs typeface="Times New Roman"/>
              </a:rPr>
              <a:t>ل</a:t>
            </a:r>
            <a:r>
              <a:rPr sz="1200" b="1" spc="-310" dirty="0">
                <a:latin typeface="Times New Roman"/>
                <a:cs typeface="Times New Roman"/>
              </a:rPr>
              <a:t>ع</a:t>
            </a:r>
            <a:r>
              <a:rPr sz="1200" b="1" spc="-365" dirty="0">
                <a:latin typeface="Times New Roman"/>
                <a:cs typeface="Times New Roman"/>
              </a:rPr>
              <a:t>ت</a:t>
            </a:r>
            <a:r>
              <a:rPr sz="1200" b="1" spc="-265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0" dirty="0">
                <a:latin typeface="Times New Roman"/>
                <a:cs typeface="Times New Roman"/>
              </a:rPr>
              <a:t>ϥوؤθ</a:t>
            </a:r>
            <a:r>
              <a:rPr sz="1200" b="1" spc="-55" dirty="0">
                <a:latin typeface="Times New Roman"/>
                <a:cs typeface="Times New Roman"/>
              </a:rPr>
              <a:t>ل</a:t>
            </a:r>
            <a:r>
              <a:rPr sz="1200" b="1" spc="-270" dirty="0">
                <a:latin typeface="Times New Roman"/>
                <a:cs typeface="Times New Roman"/>
              </a:rPr>
              <a:t>ل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80" dirty="0">
                <a:latin typeface="Times New Roman"/>
                <a:cs typeface="Times New Roman"/>
              </a:rPr>
              <a:t>عم</a:t>
            </a:r>
            <a:r>
              <a:rPr sz="1200" b="1" spc="-765" dirty="0">
                <a:latin typeface="Times New Roman"/>
                <a:cs typeface="Times New Roman"/>
              </a:rPr>
              <a:t>Ύ</a:t>
            </a:r>
            <a:r>
              <a:rPr sz="1200" b="1" spc="-75" dirty="0">
                <a:latin typeface="Times New Roman"/>
                <a:cs typeface="Times New Roman"/>
              </a:rPr>
              <a:t>ج</a:t>
            </a:r>
            <a:r>
              <a:rPr sz="1200" b="1" spc="-265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70" dirty="0">
                <a:latin typeface="Times New Roman"/>
                <a:cs typeface="Times New Roman"/>
              </a:rPr>
              <a:t>ليكو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ة</a:t>
            </a:r>
            <a:r>
              <a:rPr sz="1200" b="1" spc="-10" dirty="0">
                <a:latin typeface="Times New Roman"/>
                <a:cs typeface="Times New Roman"/>
              </a:rPr>
              <a:t>د</a:t>
            </a:r>
            <a:r>
              <a:rPr sz="1200" b="1" spc="-765" dirty="0">
                <a:latin typeface="Times New Roman"/>
                <a:cs typeface="Times New Roman"/>
              </a:rPr>
              <a:t>Ύ</a:t>
            </a:r>
            <a:r>
              <a:rPr sz="1200" b="1" spc="-290" dirty="0">
                <a:latin typeface="Times New Roman"/>
                <a:cs typeface="Times New Roman"/>
              </a:rPr>
              <a:t>عس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1500" y="4310009"/>
            <a:ext cx="4877440" cy="2742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3132" y="936031"/>
            <a:ext cx="335152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420" dirty="0">
                <a:latin typeface="Times New Roman"/>
                <a:cs typeface="Times New Roman"/>
              </a:rPr>
              <a:t>ي</a:t>
            </a:r>
            <a:r>
              <a:rPr sz="1200" b="1" spc="-305" dirty="0">
                <a:latin typeface="Times New Roman"/>
                <a:cs typeface="Times New Roman"/>
              </a:rPr>
              <a:t>ل</a:t>
            </a:r>
            <a:r>
              <a:rPr sz="1200" b="1" spc="-270" dirty="0">
                <a:latin typeface="Times New Roman"/>
                <a:cs typeface="Times New Roman"/>
              </a:rPr>
              <a:t>ك</a:t>
            </a:r>
            <a:r>
              <a:rPr sz="1200" b="1" spc="-229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60" dirty="0">
                <a:latin typeface="Times New Roman"/>
                <a:cs typeface="Times New Roman"/>
              </a:rPr>
              <a:t>Ώاρ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عم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70" dirty="0">
                <a:latin typeface="Times New Roman"/>
                <a:cs typeface="Times New Roman"/>
              </a:rPr>
              <a:t>ιΎ</a:t>
            </a:r>
            <a:r>
              <a:rPr sz="1200" b="1" spc="-70" dirty="0">
                <a:latin typeface="Times New Roman"/>
                <a:cs typeface="Times New Roman"/>
              </a:rPr>
              <a:t>خ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275" dirty="0">
                <a:latin typeface="Times New Roman"/>
                <a:cs typeface="Times New Roman"/>
              </a:rPr>
              <a:t>ء</a:t>
            </a:r>
            <a:r>
              <a:rPr sz="1200" b="1" spc="-505" dirty="0">
                <a:latin typeface="Times New Roman"/>
                <a:cs typeface="Times New Roman"/>
              </a:rPr>
              <a:t>Ύ</a:t>
            </a:r>
            <a:r>
              <a:rPr sz="1200" b="1" spc="-350" dirty="0">
                <a:latin typeface="Times New Roman"/>
                <a:cs typeface="Times New Roman"/>
              </a:rPr>
              <a:t>ق</a:t>
            </a:r>
            <a:r>
              <a:rPr sz="1200" b="1" spc="-270" dirty="0">
                <a:latin typeface="Times New Roman"/>
                <a:cs typeface="Times New Roman"/>
              </a:rPr>
              <a:t>ل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320" dirty="0">
                <a:latin typeface="Times New Roman"/>
                <a:cs typeface="Times New Roman"/>
              </a:rPr>
              <a:t>يف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415" dirty="0">
                <a:latin typeface="Times New Roman"/>
                <a:cs typeface="Times New Roman"/>
              </a:rPr>
              <a:t>يϤ</a:t>
            </a:r>
            <a:r>
              <a:rPr sz="1200" b="1" spc="-420" dirty="0">
                <a:latin typeface="Times New Roman"/>
                <a:cs typeface="Times New Roman"/>
              </a:rPr>
              <a:t>ي</a:t>
            </a:r>
            <a:r>
              <a:rPr sz="1200" b="1" spc="-305" dirty="0">
                <a:latin typeface="Times New Roman"/>
                <a:cs typeface="Times New Roman"/>
              </a:rPr>
              <a:t>ل</a:t>
            </a:r>
            <a:r>
              <a:rPr sz="1200" b="1" spc="-345" dirty="0">
                <a:latin typeface="Times New Roman"/>
                <a:cs typeface="Times New Roman"/>
              </a:rPr>
              <a:t>عت</a:t>
            </a:r>
            <a:r>
              <a:rPr sz="1200" b="1" spc="-270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40" dirty="0">
                <a:latin typeface="Times New Roman"/>
                <a:cs typeface="Times New Roman"/>
              </a:rPr>
              <a:t>ϥ</a:t>
            </a:r>
            <a:r>
              <a:rPr sz="1200" b="1" spc="-25" dirty="0">
                <a:latin typeface="Times New Roman"/>
                <a:cs typeface="Times New Roman"/>
              </a:rPr>
              <a:t>و</a:t>
            </a:r>
            <a:r>
              <a:rPr sz="1200" b="1" spc="-110" dirty="0">
                <a:latin typeface="Times New Roman"/>
                <a:cs typeface="Times New Roman"/>
              </a:rPr>
              <a:t>ؤθلل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80" dirty="0">
                <a:latin typeface="Times New Roman"/>
                <a:cs typeface="Times New Roman"/>
              </a:rPr>
              <a:t>ة</a:t>
            </a:r>
            <a:r>
              <a:rPr sz="1200" b="1" spc="-80" dirty="0">
                <a:latin typeface="Times New Roman"/>
                <a:cs typeface="Times New Roman"/>
              </a:rPr>
              <a:t>عم</a:t>
            </a:r>
            <a:r>
              <a:rPr sz="1200" b="1" spc="-765" dirty="0">
                <a:latin typeface="Times New Roman"/>
                <a:cs typeface="Times New Roman"/>
              </a:rPr>
              <a:t>Ύ</a:t>
            </a:r>
            <a:r>
              <a:rPr sz="1200" b="1" spc="-75" dirty="0">
                <a:latin typeface="Times New Roman"/>
                <a:cs typeface="Times New Roman"/>
              </a:rPr>
              <a:t>ج</a:t>
            </a:r>
            <a:r>
              <a:rPr sz="1200" b="1" spc="-265" dirty="0">
                <a:latin typeface="Times New Roman"/>
                <a:cs typeface="Times New Roman"/>
              </a:rPr>
              <a:t>ل</a:t>
            </a:r>
            <a:r>
              <a:rPr sz="1200" b="1" spc="-950" dirty="0">
                <a:latin typeface="Times New Roman"/>
                <a:cs typeface="Times New Roman"/>
              </a:rPr>
              <a:t>΍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70" dirty="0">
                <a:latin typeface="Times New Roman"/>
                <a:cs typeface="Times New Roman"/>
              </a:rPr>
              <a:t>ليكو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ة</a:t>
            </a:r>
            <a:r>
              <a:rPr sz="1200" b="1" spc="-10" dirty="0">
                <a:latin typeface="Times New Roman"/>
                <a:cs typeface="Times New Roman"/>
              </a:rPr>
              <a:t>د</a:t>
            </a:r>
            <a:r>
              <a:rPr sz="1200" b="1" spc="-765" dirty="0">
                <a:latin typeface="Times New Roman"/>
                <a:cs typeface="Times New Roman"/>
              </a:rPr>
              <a:t>Ύ</a:t>
            </a:r>
            <a:r>
              <a:rPr sz="1200" b="1" spc="-290" dirty="0">
                <a:latin typeface="Times New Roman"/>
                <a:cs typeface="Times New Roman"/>
              </a:rPr>
              <a:t>عس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41500" y="1104900"/>
            <a:ext cx="4877440" cy="2742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Benutzerdefiniert</PresentationFormat>
  <Paragraphs>10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2015-04-13T14:21:45Z</dcterms:created>
  <dcterms:modified xsi:type="dcterms:W3CDTF">2015-04-13T12:21:46Z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