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23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43000" y="914408"/>
            <a:ext cx="4877440" cy="27429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478" y="1112581"/>
            <a:ext cx="5301615" cy="778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</a:pPr>
            <a:r>
              <a:rPr sz="1000" i="1" spc="-50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295" dirty="0">
                <a:latin typeface="Times New Roman"/>
                <a:cs typeface="Times New Roman"/>
              </a:rPr>
              <a:t>ΔϤيή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59" dirty="0">
                <a:latin typeface="Times New Roman"/>
                <a:cs typeface="Times New Roman"/>
              </a:rPr>
              <a:t>Ύع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265" dirty="0">
                <a:latin typeface="Times New Roman"/>
                <a:cs typeface="Times New Roman"/>
              </a:rPr>
              <a:t>Ύπعأ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40" dirty="0">
                <a:latin typeface="Times New Roman"/>
                <a:cs typeface="Times New Roman"/>
              </a:rPr>
              <a:t>ΩΎيήل΍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Ϯحن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ن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170" dirty="0">
                <a:latin typeface="Times New Roman"/>
                <a:cs typeface="Times New Roman"/>
              </a:rPr>
              <a:t>Δشέϭ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Ϊق</a:t>
            </a:r>
            <a:r>
              <a:rPr sz="1000" i="1" spc="-575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335" dirty="0">
                <a:latin typeface="Times New Roman"/>
                <a:cs typeface="Times New Roman"/>
              </a:rPr>
              <a:t>جϤ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55" dirty="0">
                <a:latin typeface="Times New Roman"/>
                <a:cs typeface="Times New Roman"/>
              </a:rPr>
              <a:t>Ϡك</a:t>
            </a:r>
            <a:r>
              <a:rPr sz="1000" i="1" spc="-165" dirty="0">
                <a:latin typeface="Times New Roman"/>
                <a:cs typeface="Times New Roman"/>
              </a:rPr>
              <a:t> </a:t>
            </a:r>
            <a:r>
              <a:rPr sz="1000" i="1" spc="-465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65" dirty="0">
                <a:latin typeface="Times New Roman"/>
                <a:cs typeface="Times New Roman"/>
              </a:rPr>
              <a:t>هΪΒع</a:t>
            </a:r>
            <a:r>
              <a:rPr sz="1000" i="1" spc="40" dirty="0">
                <a:latin typeface="Times New Roman"/>
                <a:cs typeface="Times New Roman"/>
              </a:rPr>
              <a:t>/έ</a:t>
            </a:r>
            <a:r>
              <a:rPr sz="1000" i="1" spc="-305" dirty="0">
                <a:latin typeface="Times New Roman"/>
                <a:cs typeface="Times New Roman"/>
              </a:rPr>
              <a:t>ϮΘك</a:t>
            </a:r>
            <a:r>
              <a:rPr sz="1000" i="1" spc="-135" dirty="0">
                <a:latin typeface="Times New Roman"/>
                <a:cs typeface="Times New Roman"/>
              </a:rPr>
              <a:t>Ϊ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34" dirty="0">
                <a:latin typeface="Times New Roman"/>
                <a:cs typeface="Times New Roman"/>
              </a:rPr>
              <a:t>Ω</a:t>
            </a:r>
            <a:r>
              <a:rPr sz="1000" i="1" spc="-39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185" dirty="0">
                <a:latin typeface="Times New Roman"/>
                <a:cs typeface="Times New Roman"/>
              </a:rPr>
              <a:t>θ</a:t>
            </a:r>
            <a:r>
              <a:rPr sz="1000" i="1" spc="-275" dirty="0">
                <a:latin typeface="Times New Roman"/>
                <a:cs typeface="Times New Roman"/>
              </a:rPr>
              <a:t>Θ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420" dirty="0">
                <a:latin typeface="Times New Roman"/>
                <a:cs typeface="Times New Roman"/>
              </a:rPr>
              <a:t>Ύ</a:t>
            </a:r>
            <a:r>
              <a:rPr sz="1000" i="1" spc="-390" dirty="0">
                <a:latin typeface="Times New Roman"/>
                <a:cs typeface="Times New Roman"/>
              </a:rPr>
              <a:t>Β</a:t>
            </a:r>
            <a:r>
              <a:rPr sz="1000" i="1" spc="-595" dirty="0">
                <a:latin typeface="Times New Roman"/>
                <a:cs typeface="Times New Roman"/>
              </a:rPr>
              <a:t>ك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80" dirty="0">
                <a:latin typeface="Times New Roman"/>
                <a:cs typeface="Times New Roman"/>
              </a:rPr>
              <a:t>ϮΘ</a:t>
            </a:r>
            <a:r>
              <a:rPr sz="1000" i="1" spc="-490" dirty="0">
                <a:latin typeface="Times New Roman"/>
                <a:cs typeface="Times New Roman"/>
              </a:rPr>
              <a:t>ك</a:t>
            </a:r>
            <a:r>
              <a:rPr sz="1000" i="1" spc="-530" dirty="0">
                <a:latin typeface="Times New Roman"/>
                <a:cs typeface="Times New Roman"/>
              </a:rPr>
              <a:t>Ϊل΍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60" dirty="0">
                <a:latin typeface="Times New Roman"/>
                <a:cs typeface="Times New Roman"/>
              </a:rPr>
              <a:t>ΫΎ</a:t>
            </a:r>
            <a:r>
              <a:rPr sz="1000" i="1" spc="-425" dirty="0">
                <a:latin typeface="Times New Roman"/>
                <a:cs typeface="Times New Roman"/>
              </a:rPr>
              <a:t>Θ</a:t>
            </a:r>
            <a:r>
              <a:rPr sz="1000" i="1" spc="-580" dirty="0">
                <a:latin typeface="Times New Roman"/>
                <a:cs typeface="Times New Roman"/>
              </a:rPr>
              <a:t>سأ΍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130" dirty="0">
                <a:latin typeface="Times New Roman"/>
                <a:cs typeface="Times New Roman"/>
              </a:rPr>
              <a:t>ϭΆ</a:t>
            </a:r>
            <a:r>
              <a:rPr sz="1000" i="1" spc="-195" dirty="0">
                <a:latin typeface="Times New Roman"/>
                <a:cs typeface="Times New Roman"/>
              </a:rPr>
              <a:t>θ</a:t>
            </a:r>
            <a:r>
              <a:rPr sz="1000" i="1" spc="-280" dirty="0">
                <a:latin typeface="Times New Roman"/>
                <a:cs typeface="Times New Roman"/>
              </a:rPr>
              <a:t>Ϡ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-635" dirty="0">
                <a:latin typeface="Times New Roman"/>
                <a:cs typeface="Times New Roman"/>
              </a:rPr>
              <a:t>Ύجل΍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425" dirty="0">
                <a:latin typeface="Times New Roman"/>
                <a:cs typeface="Times New Roman"/>
              </a:rPr>
              <a:t>ق</a:t>
            </a:r>
            <a:r>
              <a:rPr sz="1000" i="1" spc="-735" dirty="0">
                <a:latin typeface="Times New Roman"/>
                <a:cs typeface="Times New Roman"/>
              </a:rPr>
              <a:t>ف</a:t>
            </a:r>
            <a:r>
              <a:rPr sz="1000" i="1" spc="-320" dirty="0">
                <a:latin typeface="Times New Roman"/>
                <a:cs typeface="Times New Roman"/>
              </a:rPr>
              <a:t>΍ϮϤ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Ϊحأ΍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10" dirty="0">
                <a:latin typeface="Times New Roman"/>
                <a:cs typeface="Times New Roman"/>
              </a:rPr>
              <a:t>ϡϮي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ΕΪقع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345" dirty="0">
                <a:latin typeface="Times New Roman"/>
                <a:cs typeface="Times New Roman"/>
              </a:rPr>
              <a:t>لΎ</a:t>
            </a:r>
            <a:r>
              <a:rPr sz="1000" i="1" spc="-215" dirty="0">
                <a:latin typeface="Times New Roman"/>
                <a:cs typeface="Times New Roman"/>
              </a:rPr>
              <a:t>μ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65" dirty="0">
                <a:latin typeface="Times New Roman"/>
                <a:cs typeface="Times New Roman"/>
              </a:rPr>
              <a:t>هΪΒع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40" dirty="0">
                <a:latin typeface="Times New Roman"/>
                <a:cs typeface="Times New Roman"/>
              </a:rPr>
              <a:t>/έ</a:t>
            </a:r>
            <a:r>
              <a:rPr sz="1000" i="1" spc="45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530" dirty="0">
                <a:latin typeface="Times New Roman"/>
                <a:cs typeface="Times New Roman"/>
              </a:rPr>
              <a:t>Ϊل΍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680" dirty="0">
                <a:latin typeface="Times New Roman"/>
                <a:cs typeface="Times New Roman"/>
              </a:rPr>
              <a:t>Ϡعل΍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ث</a:t>
            </a:r>
            <a:r>
              <a:rPr sz="1000" i="1" spc="-385" dirty="0">
                <a:latin typeface="Times New Roman"/>
                <a:cs typeface="Times New Roman"/>
              </a:rPr>
              <a:t>ح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15" dirty="0">
                <a:latin typeface="Times New Roman"/>
                <a:cs typeface="Times New Roman"/>
              </a:rPr>
              <a:t>ي</a:t>
            </a:r>
            <a:r>
              <a:rPr sz="1000" i="1" spc="-680" dirty="0">
                <a:latin typeface="Times New Roman"/>
                <a:cs typeface="Times New Roman"/>
              </a:rPr>
              <a:t>Ϡعل΍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ΕΎ</a:t>
            </a:r>
            <a:r>
              <a:rPr sz="1000" i="1" spc="-365" dirty="0">
                <a:latin typeface="Times New Roman"/>
                <a:cs typeface="Times New Roman"/>
              </a:rPr>
              <a:t>س</a:t>
            </a:r>
            <a:r>
              <a:rPr sz="1000" i="1" spc="-290" dirty="0">
                <a:latin typeface="Times New Roman"/>
                <a:cs typeface="Times New Roman"/>
              </a:rPr>
              <a:t>΍έ</a:t>
            </a:r>
            <a:r>
              <a:rPr sz="1000" i="1" spc="-130" dirty="0">
                <a:latin typeface="Times New Roman"/>
                <a:cs typeface="Times New Roman"/>
              </a:rPr>
              <a:t>Ϊ</a:t>
            </a:r>
            <a:r>
              <a:rPr sz="1000" i="1" spc="-650" dirty="0">
                <a:latin typeface="Times New Roman"/>
                <a:cs typeface="Times New Roman"/>
              </a:rPr>
              <a:t>Ϡل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90" dirty="0">
                <a:latin typeface="Times New Roman"/>
                <a:cs typeface="Times New Roman"/>
              </a:rPr>
              <a:t>Ϡ</a:t>
            </a:r>
            <a:r>
              <a:rPr sz="1000" i="1" spc="-330" dirty="0">
                <a:latin typeface="Times New Roman"/>
                <a:cs typeface="Times New Roman"/>
              </a:rPr>
              <a:t>Ϝ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3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</a:t>
            </a:r>
            <a:r>
              <a:rPr sz="1000" i="1" spc="-270" dirty="0">
                <a:latin typeface="Times New Roman"/>
                <a:cs typeface="Times New Roman"/>
              </a:rPr>
              <a:t>سϭ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70" dirty="0">
                <a:latin typeface="Times New Roman"/>
                <a:cs typeface="Times New Roman"/>
              </a:rPr>
              <a:t>ش</a:t>
            </a:r>
            <a:r>
              <a:rPr sz="1000" i="1" spc="-365" dirty="0">
                <a:latin typeface="Times New Roman"/>
                <a:cs typeface="Times New Roman"/>
              </a:rPr>
              <a:t>ه</a:t>
            </a:r>
            <a:r>
              <a:rPr sz="1000" i="1" spc="-530" dirty="0">
                <a:latin typeface="Times New Roman"/>
                <a:cs typeface="Times New Roman"/>
              </a:rPr>
              <a:t>Ϊل΍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640" dirty="0">
                <a:latin typeface="Times New Roman"/>
                <a:cs typeface="Times New Roman"/>
              </a:rPr>
              <a:t>حأ</a:t>
            </a:r>
            <a:r>
              <a:rPr sz="1000" i="1" spc="-160" dirty="0">
                <a:latin typeface="Times New Roman"/>
                <a:cs typeface="Times New Roman"/>
              </a:rPr>
              <a:t> </a:t>
            </a:r>
            <a:r>
              <a:rPr sz="1000" i="1" spc="-180" dirty="0">
                <a:latin typeface="Times New Roman"/>
                <a:cs typeface="Times New Roman"/>
              </a:rPr>
              <a:t>س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95" dirty="0">
                <a:latin typeface="Times New Roman"/>
                <a:cs typeface="Times New Roman"/>
              </a:rPr>
              <a:t>έ</a:t>
            </a:r>
            <a:r>
              <a:rPr sz="1000" i="1" dirty="0">
                <a:latin typeface="Times New Roman"/>
                <a:cs typeface="Times New Roman"/>
              </a:rPr>
              <a:t>Ϊ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490" dirty="0">
                <a:latin typeface="Times New Roman"/>
                <a:cs typeface="Times New Roman"/>
              </a:rPr>
              <a:t>Ό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345" dirty="0">
                <a:latin typeface="Times New Roman"/>
                <a:cs typeface="Times New Roman"/>
              </a:rPr>
              <a:t>π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459" dirty="0">
                <a:latin typeface="Times New Roman"/>
                <a:cs typeface="Times New Roman"/>
              </a:rPr>
              <a:t>أ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675" dirty="0">
                <a:latin typeface="Times New Roman"/>
                <a:cs typeface="Times New Roman"/>
              </a:rPr>
              <a:t>م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75" dirty="0">
                <a:latin typeface="Times New Roman"/>
                <a:cs typeface="Times New Roman"/>
              </a:rPr>
              <a:t>م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95" dirty="0">
                <a:latin typeface="Times New Roman"/>
                <a:cs typeface="Times New Roman"/>
              </a:rPr>
              <a:t>Ω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" dirty="0">
                <a:latin typeface="Times New Roman"/>
                <a:cs typeface="Times New Roman"/>
              </a:rPr>
              <a:t>ή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760" dirty="0">
                <a:latin typeface="Times New Roman"/>
                <a:cs typeface="Times New Roman"/>
              </a:rPr>
              <a:t>ن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500" i="1" spc="22" baseline="11111" dirty="0">
                <a:latin typeface="Times New Roman"/>
                <a:cs typeface="Times New Roman"/>
              </a:rPr>
              <a:t>ً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484" dirty="0">
                <a:latin typeface="Times New Roman"/>
                <a:cs typeface="Times New Roman"/>
              </a:rPr>
              <a:t>ش</a:t>
            </a:r>
            <a:r>
              <a:rPr sz="1000" i="1" spc="95" dirty="0">
                <a:latin typeface="Times New Roman"/>
                <a:cs typeface="Times New Roman"/>
              </a:rPr>
              <a:t>έ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470" dirty="0">
                <a:latin typeface="Times New Roman"/>
                <a:cs typeface="Times New Roman"/>
              </a:rPr>
              <a:t>ج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0" dirty="0">
                <a:latin typeface="Times New Roman"/>
                <a:cs typeface="Times New Roman"/>
              </a:rPr>
              <a:t>Ώ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805" dirty="0">
                <a:latin typeface="Times New Roman"/>
                <a:cs typeface="Times New Roman"/>
              </a:rPr>
              <a:t>ـ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155" dirty="0">
                <a:latin typeface="Times New Roman"/>
                <a:cs typeface="Times New Roman"/>
              </a:rPr>
              <a:t>˺˽˼˾</a:t>
            </a:r>
            <a:r>
              <a:rPr sz="1000" i="1" spc="-10" dirty="0">
                <a:latin typeface="Times New Roman"/>
                <a:cs typeface="Times New Roman"/>
              </a:rPr>
              <a:t>/</a:t>
            </a:r>
            <a:r>
              <a:rPr sz="1000" i="1" spc="20" dirty="0">
                <a:latin typeface="Times New Roman"/>
                <a:cs typeface="Times New Roman"/>
              </a:rPr>
              <a:t>7</a:t>
            </a:r>
            <a:r>
              <a:rPr sz="1000" i="1" spc="-10" dirty="0">
                <a:latin typeface="Times New Roman"/>
                <a:cs typeface="Times New Roman"/>
              </a:rPr>
              <a:t>/</a:t>
            </a:r>
            <a:r>
              <a:rPr sz="1000" i="1" spc="100" dirty="0">
                <a:latin typeface="Times New Roman"/>
                <a:cs typeface="Times New Roman"/>
              </a:rPr>
              <a:t>˺9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00"/>
              </a:lnSpc>
            </a:pPr>
            <a:r>
              <a:rPr sz="1000" i="1" spc="-5" dirty="0">
                <a:latin typeface="Times New Roman"/>
                <a:cs typeface="Times New Roman"/>
              </a:rPr>
              <a:t>.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10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270" dirty="0">
                <a:latin typeface="Times New Roman"/>
                <a:cs typeface="Times New Roman"/>
              </a:rPr>
              <a:t>حϭ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0" dirty="0">
                <a:latin typeface="Times New Roman"/>
                <a:cs typeface="Times New Roman"/>
              </a:rPr>
              <a:t>ψ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كلΫϭ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114" dirty="0">
                <a:latin typeface="Times New Roman"/>
                <a:cs typeface="Times New Roman"/>
              </a:rPr>
              <a:t>ϯ</a:t>
            </a:r>
            <a:r>
              <a:rPr sz="1000" i="1" spc="170" dirty="0">
                <a:latin typeface="Times New Roman"/>
                <a:cs typeface="Times New Roman"/>
              </a:rPr>
              <a:t>ή</a:t>
            </a:r>
            <a:r>
              <a:rPr sz="1000" i="1" spc="-470" dirty="0">
                <a:latin typeface="Times New Roman"/>
                <a:cs typeface="Times New Roman"/>
              </a:rPr>
              <a:t>خ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445" dirty="0">
                <a:latin typeface="Times New Roman"/>
                <a:cs typeface="Times New Roman"/>
              </a:rPr>
              <a:t>Δع</a:t>
            </a:r>
            <a:r>
              <a:rPr sz="1000" i="1" spc="-555" dirty="0">
                <a:latin typeface="Times New Roman"/>
                <a:cs typeface="Times New Roman"/>
              </a:rPr>
              <a:t>م</a:t>
            </a:r>
            <a:r>
              <a:rPr sz="1000" i="1" spc="-635" dirty="0">
                <a:latin typeface="Times New Roman"/>
                <a:cs typeface="Times New Roman"/>
              </a:rPr>
              <a:t>Ύجل΍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84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ضعب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4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20" dirty="0">
                <a:latin typeface="Times New Roman"/>
                <a:cs typeface="Times New Roman"/>
              </a:rPr>
              <a:t>πعأ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90" dirty="0">
                <a:latin typeface="Times New Roman"/>
                <a:cs typeface="Times New Roman"/>
              </a:rPr>
              <a:t>Ϯπح</a:t>
            </a:r>
            <a:r>
              <a:rPr sz="1000" i="1" spc="-305" dirty="0">
                <a:latin typeface="Times New Roman"/>
                <a:cs typeface="Times New Roman"/>
              </a:rPr>
              <a:t>ب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-170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ه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465" dirty="0">
                <a:latin typeface="Times New Roman"/>
                <a:cs typeface="Times New Roman"/>
              </a:rPr>
              <a:t>Ύجع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480" dirty="0">
                <a:latin typeface="Times New Roman"/>
                <a:cs typeface="Times New Roman"/>
              </a:rPr>
              <a:t>ش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55" dirty="0">
                <a:latin typeface="Times New Roman"/>
                <a:cs typeface="Times New Roman"/>
              </a:rPr>
              <a:t>Ϊ</a:t>
            </a:r>
            <a:r>
              <a:rPr sz="1000" i="1" spc="-33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4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350" dirty="0">
                <a:latin typeface="Times New Roman"/>
                <a:cs typeface="Times New Roman"/>
              </a:rPr>
              <a:t>Ύπعأ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5" dirty="0">
                <a:latin typeface="Times New Roman"/>
                <a:cs typeface="Times New Roman"/>
              </a:rPr>
              <a:t>Ϯπ</a:t>
            </a:r>
            <a:r>
              <a:rPr sz="1000" i="1" spc="-40" dirty="0">
                <a:latin typeface="Times New Roman"/>
                <a:cs typeface="Times New Roman"/>
              </a:rPr>
              <a:t>ح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10" dirty="0">
                <a:latin typeface="Times New Roman"/>
                <a:cs typeface="Times New Roman"/>
              </a:rPr>
              <a:t>ف</a:t>
            </a:r>
            <a:r>
              <a:rPr sz="1000" i="1" spc="-475" dirty="0">
                <a:latin typeface="Times New Roman"/>
                <a:cs typeface="Times New Roman"/>
              </a:rPr>
              <a:t>Ύ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85" dirty="0">
                <a:latin typeface="Times New Roman"/>
                <a:cs typeface="Times New Roman"/>
              </a:rPr>
              <a:t>ب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250" dirty="0">
                <a:latin typeface="Times New Roman"/>
                <a:cs typeface="Times New Roman"/>
              </a:rPr>
              <a:t>حή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600" dirty="0">
                <a:latin typeface="Times New Roman"/>
                <a:cs typeface="Times New Roman"/>
              </a:rPr>
              <a:t>Ύب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84" dirty="0">
                <a:latin typeface="Times New Roman"/>
                <a:cs typeface="Times New Roman"/>
              </a:rPr>
              <a:t>ي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490" dirty="0">
                <a:latin typeface="Times New Roman"/>
                <a:cs typeface="Times New Roman"/>
              </a:rPr>
              <a:t>ΘΘ</a:t>
            </a:r>
            <a:r>
              <a:rPr sz="1000" i="1" spc="-770" dirty="0">
                <a:latin typeface="Times New Roman"/>
                <a:cs typeface="Times New Roman"/>
              </a:rPr>
              <a:t>ف΍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3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ه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75" dirty="0">
                <a:latin typeface="Times New Roman"/>
                <a:cs typeface="Times New Roman"/>
              </a:rPr>
              <a:t>ح</a:t>
            </a:r>
            <a:r>
              <a:rPr sz="1000" i="1" spc="-310" dirty="0">
                <a:latin typeface="Times New Roman"/>
                <a:cs typeface="Times New Roman"/>
              </a:rPr>
              <a:t>ضϭ</a:t>
            </a:r>
            <a:r>
              <a:rPr sz="1000" i="1" spc="-415" dirty="0">
                <a:latin typeface="Times New Roman"/>
                <a:cs typeface="Times New Roman"/>
              </a:rPr>
              <a:t>أ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509" dirty="0">
                <a:latin typeface="Times New Roman"/>
                <a:cs typeface="Times New Roman"/>
              </a:rPr>
              <a:t>حϮل΍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ث</a:t>
            </a:r>
            <a:r>
              <a:rPr sz="1000" i="1" spc="-430" dirty="0">
                <a:latin typeface="Times New Roman"/>
                <a:cs typeface="Times New Roman"/>
              </a:rPr>
              <a:t>΍Ϊح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70" dirty="0">
                <a:latin typeface="Times New Roman"/>
                <a:cs typeface="Times New Roman"/>
              </a:rPr>
              <a:t>مغ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185" dirty="0">
                <a:latin typeface="Times New Roman"/>
                <a:cs typeface="Times New Roman"/>
              </a:rPr>
              <a:t>ά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Δ</a:t>
            </a:r>
            <a:r>
              <a:rPr sz="1000" i="1" spc="-434" dirty="0">
                <a:latin typeface="Times New Roman"/>
                <a:cs typeface="Times New Roman"/>
              </a:rPr>
              <a:t>ش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85" dirty="0">
                <a:latin typeface="Times New Roman"/>
                <a:cs typeface="Times New Roman"/>
              </a:rPr>
              <a:t>Ϯل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" dirty="0">
                <a:latin typeface="Times New Roman"/>
                <a:cs typeface="Times New Roman"/>
              </a:rPr>
              <a:t>ψ</a:t>
            </a:r>
            <a:r>
              <a:rPr sz="1000" i="1" spc="-300" dirty="0">
                <a:latin typeface="Times New Roman"/>
                <a:cs typeface="Times New Roman"/>
              </a:rPr>
              <a:t>Ϩ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ϠϜ</a:t>
            </a:r>
            <a:r>
              <a:rPr sz="1000" i="1" spc="-540" dirty="0">
                <a:latin typeface="Times New Roman"/>
                <a:cs typeface="Times New Roman"/>
              </a:rPr>
              <a:t>لΎ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مϠ</a:t>
            </a:r>
            <a:r>
              <a:rPr sz="1000" i="1" spc="-62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710" dirty="0">
                <a:latin typeface="Times New Roman"/>
                <a:cs typeface="Times New Roman"/>
              </a:rPr>
              <a:t>مي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270" dirty="0">
                <a:latin typeface="Times New Roman"/>
                <a:cs typeface="Times New Roman"/>
              </a:rPr>
              <a:t>حϭ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204" dirty="0">
                <a:latin typeface="Times New Roman"/>
                <a:cs typeface="Times New Roman"/>
              </a:rPr>
              <a:t>ί</a:t>
            </a:r>
            <a:r>
              <a:rPr sz="1000" i="1" spc="-595" dirty="0">
                <a:latin typeface="Times New Roman"/>
                <a:cs typeface="Times New Roman"/>
              </a:rPr>
              <a:t>Ύجن</a:t>
            </a:r>
            <a:r>
              <a:rPr sz="1000" i="1" spc="-675" dirty="0">
                <a:latin typeface="Times New Roman"/>
                <a:cs typeface="Times New Roman"/>
              </a:rPr>
              <a:t>إ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-190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34" dirty="0">
                <a:latin typeface="Times New Roman"/>
                <a:cs typeface="Times New Roman"/>
              </a:rPr>
              <a:t>Ω</a:t>
            </a:r>
            <a:r>
              <a:rPr sz="1000" i="1" spc="-39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3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00" dirty="0">
                <a:latin typeface="Times New Roman"/>
                <a:cs typeface="Times New Roman"/>
              </a:rPr>
              <a:t>قيقحت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170" dirty="0">
                <a:latin typeface="Times New Roman"/>
                <a:cs typeface="Times New Roman"/>
              </a:rPr>
              <a:t>Ϯج</a:t>
            </a:r>
            <a:r>
              <a:rPr sz="1000" i="1" spc="-114" dirty="0">
                <a:latin typeface="Times New Roman"/>
                <a:cs typeface="Times New Roman"/>
              </a:rPr>
              <a:t>ή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35" dirty="0">
                <a:latin typeface="Times New Roman"/>
                <a:cs typeface="Times New Roman"/>
              </a:rPr>
              <a:t>يΘ</a:t>
            </a:r>
            <a:r>
              <a:rPr sz="1000" i="1" spc="-6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140" dirty="0">
                <a:latin typeface="Times New Roman"/>
                <a:cs typeface="Times New Roman"/>
              </a:rPr>
              <a:t>Ϊ</a:t>
            </a:r>
            <a:r>
              <a:rPr sz="1000" i="1" spc="-425" dirty="0">
                <a:latin typeface="Times New Roman"/>
                <a:cs typeface="Times New Roman"/>
              </a:rPr>
              <a:t>ه</a:t>
            </a:r>
            <a:r>
              <a:rPr sz="1000" i="1" spc="-455" dirty="0">
                <a:latin typeface="Times New Roman"/>
                <a:cs typeface="Times New Roman"/>
              </a:rPr>
              <a:t>أ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235" dirty="0">
                <a:latin typeface="Times New Roman"/>
                <a:cs typeface="Times New Roman"/>
              </a:rPr>
              <a:t>θ</a:t>
            </a:r>
            <a:r>
              <a:rPr sz="1000" i="1" spc="-475" dirty="0">
                <a:latin typeface="Times New Roman"/>
                <a:cs typeface="Times New Roman"/>
              </a:rPr>
              <a:t>ق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25" dirty="0">
                <a:latin typeface="Times New Roman"/>
                <a:cs typeface="Times New Roman"/>
              </a:rPr>
              <a:t>يΘل΍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95" dirty="0">
                <a:latin typeface="Times New Roman"/>
                <a:cs typeface="Times New Roman"/>
              </a:rPr>
              <a:t>ϭΎحϤ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65" dirty="0">
                <a:latin typeface="Times New Roman"/>
                <a:cs typeface="Times New Roman"/>
              </a:rPr>
              <a:t>Ϯ</a:t>
            </a:r>
            <a:r>
              <a:rPr sz="1000" i="1" spc="-80" dirty="0">
                <a:latin typeface="Times New Roman"/>
                <a:cs typeface="Times New Roman"/>
              </a:rPr>
              <a:t>Ϥ</a:t>
            </a:r>
            <a:r>
              <a:rPr sz="1000" i="1" spc="-135" dirty="0">
                <a:latin typeface="Times New Roman"/>
                <a:cs typeface="Times New Roman"/>
              </a:rPr>
              <a:t>πم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3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Δ</a:t>
            </a:r>
            <a:r>
              <a:rPr sz="1000" i="1" spc="-434" dirty="0">
                <a:latin typeface="Times New Roman"/>
                <a:cs typeface="Times New Roman"/>
              </a:rPr>
              <a:t>ش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520" dirty="0">
                <a:latin typeface="Times New Roman"/>
                <a:cs typeface="Times New Roman"/>
              </a:rPr>
              <a:t>Ϯل΍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375" dirty="0">
                <a:latin typeface="Times New Roman"/>
                <a:cs typeface="Times New Roman"/>
              </a:rPr>
              <a:t>άه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565" dirty="0">
                <a:latin typeface="Times New Roman"/>
                <a:cs typeface="Times New Roman"/>
              </a:rPr>
              <a:t>ه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ϯΪم</a:t>
            </a:r>
            <a:r>
              <a:rPr sz="1000" i="1" spc="-50" dirty="0">
                <a:latin typeface="Times New Roman"/>
                <a:cs typeface="Times New Roman"/>
              </a:rPr>
              <a:t> </a:t>
            </a:r>
            <a:r>
              <a:rPr sz="1000" i="1" spc="-215" dirty="0">
                <a:latin typeface="Times New Roman"/>
                <a:cs typeface="Times New Roman"/>
              </a:rPr>
              <a:t>ف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65" dirty="0">
                <a:latin typeface="Times New Roman"/>
                <a:cs typeface="Times New Roman"/>
              </a:rPr>
              <a:t>μ</a:t>
            </a:r>
            <a:r>
              <a:rPr sz="1000" i="1" spc="-10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ϝاخ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65" dirty="0">
                <a:latin typeface="Times New Roman"/>
                <a:cs typeface="Times New Roman"/>
              </a:rPr>
              <a:t>π</a:t>
            </a:r>
            <a:r>
              <a:rPr sz="1000" i="1" spc="-100" dirty="0">
                <a:latin typeface="Times New Roman"/>
                <a:cs typeface="Times New Roman"/>
              </a:rPr>
              <a:t>Θ</a:t>
            </a:r>
            <a:r>
              <a:rPr sz="1000" i="1" spc="-760" dirty="0">
                <a:latin typeface="Times New Roman"/>
                <a:cs typeface="Times New Roman"/>
              </a:rPr>
              <a:t>ي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ϱάل</a:t>
            </a:r>
            <a:r>
              <a:rPr sz="1000" i="1" spc="-55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660" dirty="0">
                <a:latin typeface="Times New Roman"/>
                <a:cs typeface="Times New Roman"/>
              </a:rPr>
              <a:t>قحت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Ϯحن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40" dirty="0">
                <a:latin typeface="Times New Roman"/>
                <a:cs typeface="Times New Roman"/>
              </a:rPr>
              <a:t>لΎع</a:t>
            </a:r>
            <a:r>
              <a:rPr sz="1000" i="1" spc="-690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470" dirty="0">
                <a:latin typeface="Times New Roman"/>
                <a:cs typeface="Times New Roman"/>
              </a:rPr>
              <a:t>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35" dirty="0">
                <a:latin typeface="Times New Roman"/>
                <a:cs typeface="Times New Roman"/>
              </a:rPr>
              <a:t>Δδ</a:t>
            </a:r>
            <a:r>
              <a:rPr sz="1000" i="1" spc="-445" dirty="0">
                <a:latin typeface="Times New Roman"/>
                <a:cs typeface="Times New Roman"/>
              </a:rPr>
              <a:t>ف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30" dirty="0">
                <a:latin typeface="Times New Roman"/>
                <a:cs typeface="Times New Roman"/>
              </a:rPr>
              <a:t>Ϩ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65" dirty="0">
                <a:latin typeface="Times New Roman"/>
                <a:cs typeface="Times New Roman"/>
              </a:rPr>
              <a:t>Ϯض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كلΫϭ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100" dirty="0">
                <a:latin typeface="Times New Roman"/>
                <a:cs typeface="Times New Roman"/>
              </a:rPr>
              <a:t>Ε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84" dirty="0">
                <a:latin typeface="Times New Roman"/>
                <a:cs typeface="Times New Roman"/>
              </a:rPr>
              <a:t>Ϊقل΍ϭ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415" dirty="0">
                <a:latin typeface="Times New Roman"/>
                <a:cs typeface="Times New Roman"/>
              </a:rPr>
              <a:t>فή</a:t>
            </a:r>
            <a:r>
              <a:rPr sz="1000" i="1" spc="-545" dirty="0">
                <a:latin typeface="Times New Roman"/>
                <a:cs typeface="Times New Roman"/>
              </a:rPr>
              <a:t>ع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65" dirty="0">
                <a:latin typeface="Times New Roman"/>
                <a:cs typeface="Times New Roman"/>
              </a:rPr>
              <a:t>ح</a:t>
            </a:r>
            <a:r>
              <a:rPr sz="1000" i="1" spc="-270" dirty="0">
                <a:latin typeface="Times New Roman"/>
                <a:cs typeface="Times New Roman"/>
              </a:rPr>
              <a:t>Ϡ</a:t>
            </a:r>
            <a:r>
              <a:rPr sz="1000" i="1" spc="-185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480" dirty="0">
                <a:latin typeface="Times New Roman"/>
                <a:cs typeface="Times New Roman"/>
              </a:rPr>
              <a:t>خ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45" dirty="0">
                <a:latin typeface="Times New Roman"/>
                <a:cs typeface="Times New Roman"/>
              </a:rPr>
              <a:t>ϝ</a:t>
            </a:r>
            <a:r>
              <a:rPr sz="1000" i="1" spc="-440" dirty="0">
                <a:latin typeface="Times New Roman"/>
                <a:cs typeface="Times New Roman"/>
              </a:rPr>
              <a:t>اخ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235" dirty="0">
                <a:latin typeface="Times New Roman"/>
                <a:cs typeface="Times New Roman"/>
              </a:rPr>
              <a:t>Ύπ</a:t>
            </a:r>
            <a:r>
              <a:rPr sz="1000" i="1" spc="-395" dirty="0">
                <a:latin typeface="Times New Roman"/>
                <a:cs typeface="Times New Roman"/>
              </a:rPr>
              <a:t>ي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185" dirty="0">
                <a:latin typeface="Times New Roman"/>
                <a:cs typeface="Times New Roman"/>
              </a:rPr>
              <a:t>س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60" dirty="0">
                <a:latin typeface="Times New Roman"/>
                <a:cs typeface="Times New Roman"/>
              </a:rPr>
              <a:t>ي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135" dirty="0">
                <a:latin typeface="Times New Roman"/>
                <a:cs typeface="Times New Roman"/>
              </a:rPr>
              <a:t>ϱ</a:t>
            </a:r>
            <a:r>
              <a:rPr sz="1000" i="1" spc="-545" dirty="0">
                <a:latin typeface="Times New Roman"/>
                <a:cs typeface="Times New Roman"/>
              </a:rPr>
              <a:t>άل</a:t>
            </a:r>
            <a:r>
              <a:rPr sz="1000" i="1" spc="-71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80" dirty="0">
                <a:latin typeface="Times New Roman"/>
                <a:cs typeface="Times New Roman"/>
              </a:rPr>
              <a:t>Ύكأ΍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180" dirty="0">
                <a:latin typeface="Times New Roman"/>
                <a:cs typeface="Times New Roman"/>
              </a:rPr>
              <a:t>ϡ</a:t>
            </a:r>
            <a:r>
              <a:rPr sz="1000" i="1" spc="-295" dirty="0">
                <a:latin typeface="Times New Roman"/>
                <a:cs typeface="Times New Roman"/>
              </a:rPr>
              <a:t>Ύδ</a:t>
            </a:r>
            <a:r>
              <a:rPr sz="1000" i="1" spc="-525" dirty="0">
                <a:latin typeface="Times New Roman"/>
                <a:cs typeface="Times New Roman"/>
              </a:rPr>
              <a:t>ق</a:t>
            </a:r>
            <a:r>
              <a:rPr sz="1000" i="1" spc="-630" dirty="0">
                <a:latin typeface="Times New Roman"/>
                <a:cs typeface="Times New Roman"/>
              </a:rPr>
              <a:t>أ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ϠϜل΍ϭ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395" dirty="0">
                <a:latin typeface="Times New Roman"/>
                <a:cs typeface="Times New Roman"/>
              </a:rPr>
              <a:t>ΕΎعم</a:t>
            </a:r>
            <a:r>
              <a:rPr sz="1000" i="1" spc="-555" dirty="0">
                <a:latin typeface="Times New Roman"/>
                <a:cs typeface="Times New Roman"/>
              </a:rPr>
              <a:t>ΎجϠل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680" dirty="0">
                <a:latin typeface="Times New Roman"/>
                <a:cs typeface="Times New Roman"/>
              </a:rPr>
              <a:t>لΎعل</a:t>
            </a:r>
            <a:r>
              <a:rPr sz="1000" i="1" spc="-7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95" dirty="0">
                <a:latin typeface="Times New Roman"/>
                <a:cs typeface="Times New Roman"/>
              </a:rPr>
              <a:t>يϠحϤ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465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ΎθϤل΍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55" dirty="0">
                <a:latin typeface="Times New Roman"/>
                <a:cs typeface="Times New Roman"/>
              </a:rPr>
              <a:t>Δ</a:t>
            </a:r>
            <a:r>
              <a:rPr sz="1000" i="1" spc="-605" dirty="0">
                <a:latin typeface="Times New Roman"/>
                <a:cs typeface="Times New Roman"/>
              </a:rPr>
              <a:t>ف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60" dirty="0">
                <a:latin typeface="Times New Roman"/>
                <a:cs typeface="Times New Roman"/>
              </a:rPr>
              <a:t>ΪيϤع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550" dirty="0">
                <a:latin typeface="Times New Roman"/>
                <a:cs typeface="Times New Roman"/>
              </a:rPr>
              <a:t>ه</a:t>
            </a:r>
            <a:r>
              <a:rPr sz="1000" i="1" spc="-540" dirty="0">
                <a:latin typeface="Times New Roman"/>
                <a:cs typeface="Times New Roman"/>
              </a:rPr>
              <a:t>ج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650" dirty="0">
                <a:latin typeface="Times New Roman"/>
                <a:cs typeface="Times New Roman"/>
              </a:rPr>
              <a:t>ه</a:t>
            </a:r>
            <a:r>
              <a:rPr sz="1000" i="1" spc="-465" dirty="0">
                <a:latin typeface="Times New Roman"/>
                <a:cs typeface="Times New Roman"/>
              </a:rPr>
              <a:t>Θ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555" dirty="0">
                <a:latin typeface="Times New Roman"/>
                <a:cs typeface="Times New Roman"/>
              </a:rPr>
              <a:t>Ϡك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45" dirty="0">
                <a:latin typeface="Times New Roman"/>
                <a:cs typeface="Times New Roman"/>
              </a:rPr>
              <a:t>ϡΎ</a:t>
            </a:r>
            <a:r>
              <a:rPr sz="1000" i="1" spc="-425" dirty="0">
                <a:latin typeface="Times New Roman"/>
                <a:cs typeface="Times New Roman"/>
              </a:rPr>
              <a:t>Θ</a:t>
            </a:r>
            <a:r>
              <a:rPr sz="1000" i="1" spc="-480" dirty="0">
                <a:latin typeface="Times New Roman"/>
                <a:cs typeface="Times New Roman"/>
              </a:rPr>
              <a:t>خ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يفϭ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90" dirty="0">
                <a:latin typeface="Times New Roman"/>
                <a:cs typeface="Times New Roman"/>
              </a:rPr>
              <a:t>ρ</a:t>
            </a:r>
            <a:r>
              <a:rPr sz="1000" i="1" spc="-455" dirty="0">
                <a:latin typeface="Times New Roman"/>
                <a:cs typeface="Times New Roman"/>
              </a:rPr>
              <a:t>Ϯل</a:t>
            </a:r>
            <a:r>
              <a:rPr sz="1000" i="1" spc="-6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75" dirty="0">
                <a:latin typeface="Times New Roman"/>
                <a:cs typeface="Times New Roman"/>
              </a:rPr>
              <a:t>ΪيقعϠل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09" dirty="0">
                <a:latin typeface="Times New Roman"/>
                <a:cs typeface="Times New Roman"/>
              </a:rPr>
              <a:t>Ύ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55" dirty="0">
                <a:latin typeface="Times New Roman"/>
                <a:cs typeface="Times New Roman"/>
              </a:rPr>
              <a:t>ن</a:t>
            </a:r>
            <a:r>
              <a:rPr sz="1000" i="1" spc="-630" dirty="0">
                <a:latin typeface="Times New Roman"/>
                <a:cs typeface="Times New Roman"/>
              </a:rPr>
              <a:t>ا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605" dirty="0">
                <a:latin typeface="Times New Roman"/>
                <a:cs typeface="Times New Roman"/>
              </a:rPr>
              <a:t>قل΍ϭ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50" dirty="0">
                <a:latin typeface="Times New Roman"/>
                <a:cs typeface="Times New Roman"/>
              </a:rPr>
              <a:t>ϕ</a:t>
            </a:r>
            <a:r>
              <a:rPr sz="1000" i="1" spc="-440" dirty="0">
                <a:latin typeface="Times New Roman"/>
                <a:cs typeface="Times New Roman"/>
              </a:rPr>
              <a:t>ا</a:t>
            </a:r>
            <a:r>
              <a:rPr sz="1000" i="1" spc="-430" dirty="0">
                <a:latin typeface="Times New Roman"/>
                <a:cs typeface="Times New Roman"/>
              </a:rPr>
              <a:t>خ</a:t>
            </a:r>
            <a:r>
              <a:rPr sz="1000" i="1" spc="-455" dirty="0">
                <a:latin typeface="Times New Roman"/>
                <a:cs typeface="Times New Roman"/>
              </a:rPr>
              <a:t>أ</a:t>
            </a:r>
            <a:r>
              <a:rPr sz="1000" i="1" spc="-600" dirty="0">
                <a:latin typeface="Times New Roman"/>
                <a:cs typeface="Times New Roman"/>
              </a:rPr>
              <a:t>Ύب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660" dirty="0">
                <a:latin typeface="Times New Roman"/>
                <a:cs typeface="Times New Roman"/>
              </a:rPr>
              <a:t>ه</a:t>
            </a:r>
            <a:r>
              <a:rPr sz="1000" i="1" spc="-459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كلΫ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45" dirty="0">
                <a:latin typeface="Times New Roman"/>
                <a:cs typeface="Times New Roman"/>
              </a:rPr>
              <a:t>Ύ</a:t>
            </a:r>
            <a:r>
              <a:rPr sz="1000" i="1" spc="-525" dirty="0">
                <a:latin typeface="Times New Roman"/>
                <a:cs typeface="Times New Roman"/>
              </a:rPr>
              <a:t>ط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690" dirty="0">
                <a:latin typeface="Times New Roman"/>
                <a:cs typeface="Times New Roman"/>
              </a:rPr>
              <a:t>لΎعل΍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320" dirty="0">
                <a:latin typeface="Times New Roman"/>
                <a:cs typeface="Times New Roman"/>
              </a:rPr>
              <a:t>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endParaRPr sz="10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5000"/>
              </a:lnSpc>
            </a:pPr>
            <a:r>
              <a:rPr sz="1000" i="1" spc="-690" dirty="0">
                <a:latin typeface="Times New Roman"/>
                <a:cs typeface="Times New Roman"/>
              </a:rPr>
              <a:t>، </a:t>
            </a:r>
            <a:r>
              <a:rPr sz="1000" i="1" spc="-114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85" dirty="0">
                <a:latin typeface="Times New Roman"/>
                <a:cs typeface="Times New Roman"/>
              </a:rPr>
              <a:t>ء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60" dirty="0">
                <a:latin typeface="Times New Roman"/>
                <a:cs typeface="Times New Roman"/>
              </a:rPr>
              <a:t>ϨΒ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ΕΎ</a:t>
            </a:r>
            <a:r>
              <a:rPr sz="1000" i="1" spc="-355" dirty="0">
                <a:latin typeface="Times New Roman"/>
                <a:cs typeface="Times New Roman"/>
              </a:rPr>
              <a:t>ش</a:t>
            </a:r>
            <a:r>
              <a:rPr sz="1000" i="1" spc="-525" dirty="0">
                <a:latin typeface="Times New Roman"/>
                <a:cs typeface="Times New Roman"/>
              </a:rPr>
              <a:t>ΎقϨ</a:t>
            </a:r>
            <a:r>
              <a:rPr sz="1000" i="1" spc="-7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نع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445" dirty="0">
                <a:latin typeface="Times New Roman"/>
                <a:cs typeface="Times New Roman"/>
              </a:rPr>
              <a:t>Δج</a:t>
            </a:r>
            <a:r>
              <a:rPr sz="1000" i="1" spc="-565" dirty="0">
                <a:latin typeface="Times New Roman"/>
                <a:cs typeface="Times New Roman"/>
              </a:rPr>
              <a:t>ت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30" dirty="0">
                <a:latin typeface="Times New Roman"/>
                <a:cs typeface="Times New Roman"/>
              </a:rPr>
              <a:t>Ϩ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84" dirty="0">
                <a:latin typeface="Times New Roman"/>
                <a:cs typeface="Times New Roman"/>
              </a:rPr>
              <a:t>ي</a:t>
            </a:r>
            <a:r>
              <a:rPr sz="1000" i="1" spc="-155" dirty="0">
                <a:latin typeface="Times New Roman"/>
                <a:cs typeface="Times New Roman"/>
              </a:rPr>
              <a:t>ص</a:t>
            </a:r>
            <a:r>
              <a:rPr sz="1000" i="1" spc="45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380" dirty="0">
                <a:latin typeface="Times New Roman"/>
                <a:cs typeface="Times New Roman"/>
              </a:rPr>
              <a:t>صاΨ</a:t>
            </a:r>
            <a:r>
              <a:rPr sz="1000" i="1" spc="-4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Ϯحن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9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350" dirty="0">
                <a:latin typeface="Times New Roman"/>
                <a:cs typeface="Times New Roman"/>
              </a:rPr>
              <a:t>Ύπعأ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20" dirty="0">
                <a:latin typeface="Times New Roman"/>
                <a:cs typeface="Times New Roman"/>
              </a:rPr>
              <a:t>Ϯπحل</a:t>
            </a:r>
            <a:r>
              <a:rPr sz="1000" i="1" spc="-4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-35" dirty="0">
                <a:latin typeface="Times New Roman"/>
                <a:cs typeface="Times New Roman"/>
              </a:rPr>
              <a:t> </a:t>
            </a:r>
            <a:r>
              <a:rPr sz="1000" i="1" spc="-180" dirty="0">
                <a:latin typeface="Times New Roman"/>
                <a:cs typeface="Times New Roman"/>
              </a:rPr>
              <a:t>ϡ</a:t>
            </a:r>
            <a:r>
              <a:rPr sz="1000" i="1" spc="-295" dirty="0">
                <a:latin typeface="Times New Roman"/>
                <a:cs typeface="Times New Roman"/>
              </a:rPr>
              <a:t>Ύδ</a:t>
            </a:r>
            <a:r>
              <a:rPr sz="1000" i="1" spc="-525" dirty="0">
                <a:latin typeface="Times New Roman"/>
                <a:cs typeface="Times New Roman"/>
              </a:rPr>
              <a:t>ق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55" dirty="0">
                <a:latin typeface="Times New Roman"/>
                <a:cs typeface="Times New Roman"/>
              </a:rPr>
              <a:t>Δ</a:t>
            </a:r>
            <a:r>
              <a:rPr sz="1000" i="1" spc="-605" dirty="0">
                <a:latin typeface="Times New Roman"/>
                <a:cs typeface="Times New Roman"/>
              </a:rPr>
              <a:t>ف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555" dirty="0">
                <a:latin typeface="Times New Roman"/>
                <a:cs typeface="Times New Roman"/>
              </a:rPr>
              <a:t>ع</a:t>
            </a:r>
            <a:r>
              <a:rPr sz="1000" i="1" spc="-770" dirty="0">
                <a:latin typeface="Times New Roman"/>
                <a:cs typeface="Times New Roman"/>
              </a:rPr>
              <a:t>ق</a:t>
            </a:r>
            <a:r>
              <a:rPr sz="1000" i="1" spc="-775" dirty="0">
                <a:latin typeface="Times New Roman"/>
                <a:cs typeface="Times New Roman"/>
              </a:rPr>
              <a:t>΍</a:t>
            </a:r>
            <a:r>
              <a:rPr sz="1000" i="1" spc="-520" dirty="0">
                <a:latin typeface="Times New Roman"/>
                <a:cs typeface="Times New Roman"/>
              </a:rPr>
              <a:t>Ϯل΍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365" dirty="0">
                <a:latin typeface="Times New Roman"/>
                <a:cs typeface="Times New Roman"/>
              </a:rPr>
              <a:t>νέ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30" dirty="0">
                <a:latin typeface="Times New Roman"/>
                <a:cs typeface="Times New Roman"/>
              </a:rPr>
              <a:t>ΔسϮϤϠم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يϠعف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425" dirty="0">
                <a:latin typeface="Times New Roman"/>
                <a:cs typeface="Times New Roman"/>
              </a:rPr>
              <a:t>ΕΎق</a:t>
            </a:r>
            <a:r>
              <a:rPr sz="1000" i="1" spc="-565" dirty="0">
                <a:latin typeface="Times New Roman"/>
                <a:cs typeface="Times New Roman"/>
              </a:rPr>
              <a:t>ي</a:t>
            </a:r>
            <a:r>
              <a:rPr sz="1000" i="1" spc="-365" dirty="0">
                <a:latin typeface="Times New Roman"/>
                <a:cs typeface="Times New Roman"/>
              </a:rPr>
              <a:t>Β</a:t>
            </a:r>
            <a:r>
              <a:rPr sz="1000" i="1" spc="-425" dirty="0">
                <a:latin typeface="Times New Roman"/>
                <a:cs typeface="Times New Roman"/>
              </a:rPr>
              <a:t>ط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ϰل·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90" dirty="0">
                <a:latin typeface="Times New Roman"/>
                <a:cs typeface="Times New Roman"/>
              </a:rPr>
              <a:t>ص</a:t>
            </a:r>
            <a:r>
              <a:rPr sz="1000" i="1" spc="-30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185" dirty="0">
                <a:latin typeface="Times New Roman"/>
                <a:cs typeface="Times New Roman"/>
              </a:rPr>
              <a:t>ά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35" dirty="0">
                <a:latin typeface="Times New Roman"/>
                <a:cs typeface="Times New Roman"/>
              </a:rPr>
              <a:t>ي</a:t>
            </a:r>
            <a:r>
              <a:rPr sz="1000" i="1" spc="-400" dirty="0">
                <a:latin typeface="Times New Roman"/>
                <a:cs typeface="Times New Roman"/>
              </a:rPr>
              <a:t>Ϯحت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Ϯحن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1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185" dirty="0">
                <a:latin typeface="Times New Roman"/>
                <a:cs typeface="Times New Roman"/>
              </a:rPr>
              <a:t>Ϊحϭ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2700" marR="9525" indent="-635" algn="just">
              <a:lnSpc>
                <a:spcPct val="125000"/>
              </a:lnSpc>
            </a:pP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40" dirty="0">
                <a:latin typeface="Times New Roman"/>
                <a:cs typeface="Times New Roman"/>
              </a:rPr>
              <a:t>εΎقϨ</a:t>
            </a:r>
            <a:r>
              <a:rPr sz="1000" i="1" spc="-5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25" dirty="0">
                <a:latin typeface="Times New Roman"/>
                <a:cs typeface="Times New Roman"/>
              </a:rPr>
              <a:t>أΪب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كلΫ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10" dirty="0">
                <a:latin typeface="Times New Roman"/>
                <a:cs typeface="Times New Roman"/>
              </a:rPr>
              <a:t>Ϊع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114" dirty="0">
                <a:latin typeface="Times New Roman"/>
                <a:cs typeface="Times New Roman"/>
              </a:rPr>
              <a:t>ϯ</a:t>
            </a:r>
            <a:r>
              <a:rPr sz="1000" i="1" spc="170" dirty="0">
                <a:latin typeface="Times New Roman"/>
                <a:cs typeface="Times New Roman"/>
              </a:rPr>
              <a:t>ή</a:t>
            </a:r>
            <a:r>
              <a:rPr sz="1000" i="1" spc="-640" dirty="0">
                <a:latin typeface="Times New Roman"/>
                <a:cs typeface="Times New Roman"/>
              </a:rPr>
              <a:t>خأ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40" dirty="0">
                <a:latin typeface="Times New Roman"/>
                <a:cs typeface="Times New Roman"/>
              </a:rPr>
              <a:t>ΔϬج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75" dirty="0">
                <a:latin typeface="Times New Roman"/>
                <a:cs typeface="Times New Roman"/>
              </a:rPr>
              <a:t>άي</a:t>
            </a:r>
            <a:r>
              <a:rPr sz="1000" i="1" spc="-385" dirty="0">
                <a:latin typeface="Times New Roman"/>
                <a:cs typeface="Times New Roman"/>
              </a:rPr>
              <a:t>ϔ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Ε</a:t>
            </a:r>
            <a:r>
              <a:rPr sz="1000" i="1" spc="-445" dirty="0">
                <a:latin typeface="Times New Roman"/>
                <a:cs typeface="Times New Roman"/>
              </a:rPr>
              <a:t>΍</a:t>
            </a:r>
            <a:r>
              <a:rPr sz="1000" i="1" spc="-170" dirty="0">
                <a:latin typeface="Times New Roman"/>
                <a:cs typeface="Times New Roman"/>
              </a:rPr>
              <a:t>Ϊح</a:t>
            </a:r>
            <a:r>
              <a:rPr sz="1000" i="1" spc="-90" dirty="0">
                <a:latin typeface="Times New Roman"/>
                <a:cs typeface="Times New Roman"/>
              </a:rPr>
              <a:t>Ϯ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40" dirty="0">
                <a:latin typeface="Times New Roman"/>
                <a:cs typeface="Times New Roman"/>
              </a:rPr>
              <a:t>ΔϬج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ϡΎδ</a:t>
            </a:r>
            <a:r>
              <a:rPr sz="1000" i="1" spc="-495" dirty="0">
                <a:latin typeface="Times New Roman"/>
                <a:cs typeface="Times New Roman"/>
              </a:rPr>
              <a:t>ق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375" dirty="0">
                <a:latin typeface="Times New Roman"/>
                <a:cs typeface="Times New Roman"/>
              </a:rPr>
              <a:t>άه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14" dirty="0">
                <a:latin typeface="Times New Roman"/>
                <a:cs typeface="Times New Roman"/>
              </a:rPr>
              <a:t>δ</a:t>
            </a:r>
            <a:r>
              <a:rPr sz="1000" i="1" spc="-135" dirty="0">
                <a:latin typeface="Times New Roman"/>
                <a:cs typeface="Times New Roman"/>
              </a:rPr>
              <a:t>Ϩ</a:t>
            </a:r>
            <a:r>
              <a:rPr sz="1000" i="1" spc="-480" dirty="0">
                <a:latin typeface="Times New Roman"/>
                <a:cs typeface="Times New Roman"/>
              </a:rPr>
              <a:t>Θ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كلΫϭ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ΩΎك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-160" dirty="0">
                <a:latin typeface="Times New Roman"/>
                <a:cs typeface="Times New Roman"/>
              </a:rPr>
              <a:t> </a:t>
            </a:r>
            <a:r>
              <a:rPr sz="1000" i="1" spc="-585" dirty="0">
                <a:latin typeface="Times New Roman"/>
                <a:cs typeface="Times New Roman"/>
              </a:rPr>
              <a:t>ء</a:t>
            </a:r>
            <a:r>
              <a:rPr sz="1000" i="1" spc="-160" dirty="0">
                <a:latin typeface="Times New Roman"/>
                <a:cs typeface="Times New Roman"/>
              </a:rPr>
              <a:t>Ύπ</a:t>
            </a:r>
            <a:r>
              <a:rPr sz="1000" i="1" spc="-26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35" dirty="0">
                <a:latin typeface="Times New Roman"/>
                <a:cs typeface="Times New Roman"/>
              </a:rPr>
              <a:t>Ϊحأϭ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445" dirty="0">
                <a:latin typeface="Times New Roman"/>
                <a:cs typeface="Times New Roman"/>
              </a:rPr>
              <a:t>Δع</a:t>
            </a:r>
            <a:r>
              <a:rPr sz="1000" i="1" spc="-545" dirty="0">
                <a:latin typeface="Times New Roman"/>
                <a:cs typeface="Times New Roman"/>
              </a:rPr>
              <a:t>م</a:t>
            </a:r>
            <a:r>
              <a:rPr sz="1000" i="1" spc="-580" dirty="0">
                <a:latin typeface="Times New Roman"/>
                <a:cs typeface="Times New Roman"/>
              </a:rPr>
              <a:t>ΎجلΎب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420" dirty="0">
                <a:latin typeface="Times New Roman"/>
                <a:cs typeface="Times New Roman"/>
              </a:rPr>
              <a:t>Ϯجل΍ϭ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290" dirty="0">
                <a:latin typeface="Times New Roman"/>
                <a:cs typeface="Times New Roman"/>
              </a:rPr>
              <a:t>Ϯط</a:t>
            </a:r>
            <a:r>
              <a:rPr sz="1000" i="1" spc="-305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380" dirty="0">
                <a:latin typeface="Times New Roman"/>
                <a:cs typeface="Times New Roman"/>
              </a:rPr>
              <a:t>Ω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75" dirty="0">
                <a:latin typeface="Times New Roman"/>
                <a:cs typeface="Times New Roman"/>
              </a:rPr>
              <a:t>Ύθ</a:t>
            </a:r>
            <a:r>
              <a:rPr sz="1000" i="1" spc="-335" dirty="0">
                <a:latin typeface="Times New Roman"/>
                <a:cs typeface="Times New Roman"/>
              </a:rPr>
              <a:t>Θ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80" dirty="0">
                <a:latin typeface="Times New Roman"/>
                <a:cs typeface="Times New Roman"/>
              </a:rPr>
              <a:t>Ϊب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35" dirty="0">
                <a:latin typeface="Times New Roman"/>
                <a:cs typeface="Times New Roman"/>
              </a:rPr>
              <a:t>ي</a:t>
            </a:r>
            <a:r>
              <a:rPr sz="1000" i="1" spc="-465" dirty="0">
                <a:latin typeface="Times New Roman"/>
                <a:cs typeface="Times New Roman"/>
              </a:rPr>
              <a:t>ع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40" dirty="0">
                <a:latin typeface="Times New Roman"/>
                <a:cs typeface="Times New Roman"/>
              </a:rPr>
              <a:t>س΍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يل</a:t>
            </a:r>
            <a:r>
              <a:rPr sz="1000" i="1" spc="-185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05" dirty="0">
                <a:latin typeface="Times New Roman"/>
                <a:cs typeface="Times New Roman"/>
              </a:rPr>
              <a:t>ϮΘك</a:t>
            </a:r>
            <a:r>
              <a:rPr sz="1000" i="1" spc="-135" dirty="0">
                <a:latin typeface="Times New Roman"/>
                <a:cs typeface="Times New Roman"/>
              </a:rPr>
              <a:t>Ϊ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34" dirty="0">
                <a:latin typeface="Times New Roman"/>
                <a:cs typeface="Times New Roman"/>
              </a:rPr>
              <a:t>Ω</a:t>
            </a:r>
            <a:r>
              <a:rPr sz="1000" i="1" spc="-39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80" dirty="0">
                <a:latin typeface="Times New Roman"/>
                <a:cs typeface="Times New Roman"/>
              </a:rPr>
              <a:t>ϰلϮت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2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Δعبέ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ϠϤع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ΕΎجήΨم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225" dirty="0">
                <a:latin typeface="Times New Roman"/>
                <a:cs typeface="Times New Roman"/>
              </a:rPr>
              <a:t>Ϯج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250" dirty="0">
                <a:latin typeface="Times New Roman"/>
                <a:cs typeface="Times New Roman"/>
              </a:rPr>
              <a:t>αΎ</a:t>
            </a:r>
            <a:r>
              <a:rPr sz="1000" i="1" spc="-415" dirty="0">
                <a:latin typeface="Times New Roman"/>
                <a:cs typeface="Times New Roman"/>
              </a:rPr>
              <a:t>ي</a:t>
            </a:r>
            <a:r>
              <a:rPr sz="1000" i="1" spc="-405" dirty="0">
                <a:latin typeface="Times New Roman"/>
                <a:cs typeface="Times New Roman"/>
              </a:rPr>
              <a:t>قϭ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85" dirty="0">
                <a:latin typeface="Times New Roman"/>
                <a:cs typeface="Times New Roman"/>
              </a:rPr>
              <a:t>΍Ϯ</a:t>
            </a:r>
            <a:r>
              <a:rPr sz="1000" i="1" spc="-305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ϱάل</a:t>
            </a:r>
            <a:r>
              <a:rPr sz="1000" i="1" spc="-5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30" dirty="0">
                <a:latin typeface="Times New Roman"/>
                <a:cs typeface="Times New Roman"/>
              </a:rPr>
              <a:t>ϝϭأ΍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30" dirty="0">
                <a:latin typeface="Times New Roman"/>
                <a:cs typeface="Times New Roman"/>
              </a:rPr>
              <a:t>Ϯ</a:t>
            </a:r>
            <a:r>
              <a:rPr sz="1000" i="1" spc="-310" dirty="0">
                <a:latin typeface="Times New Roman"/>
                <a:cs typeface="Times New Roman"/>
              </a:rPr>
              <a:t>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نع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25" dirty="0">
                <a:latin typeface="Times New Roman"/>
                <a:cs typeface="Times New Roman"/>
              </a:rPr>
              <a:t>ي</a:t>
            </a:r>
            <a:r>
              <a:rPr sz="1000" i="1" spc="-520" dirty="0">
                <a:latin typeface="Times New Roman"/>
                <a:cs typeface="Times New Roman"/>
              </a:rPr>
              <a:t>Ϊحل΍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09" dirty="0">
                <a:latin typeface="Times New Roman"/>
                <a:cs typeface="Times New Roman"/>
              </a:rPr>
              <a:t>ϠϜل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6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-420" dirty="0">
                <a:latin typeface="Times New Roman"/>
                <a:cs typeface="Times New Roman"/>
              </a:rPr>
              <a:t> يل</a:t>
            </a:r>
            <a:r>
              <a:rPr sz="1000" i="1" spc="-555" dirty="0">
                <a:latin typeface="Times New Roman"/>
                <a:cs typeface="Times New Roman"/>
              </a:rPr>
              <a:t>آ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ب</a:t>
            </a:r>
            <a:r>
              <a:rPr sz="1000" i="1" spc="-385" dirty="0">
                <a:latin typeface="Times New Roman"/>
                <a:cs typeface="Times New Roman"/>
              </a:rPr>
              <a:t>س</a:t>
            </a:r>
            <a:r>
              <a:rPr sz="1000" i="1" spc="-635" dirty="0">
                <a:latin typeface="Times New Roman"/>
                <a:cs typeface="Times New Roman"/>
              </a:rPr>
              <a:t>Ύحل΍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280" dirty="0">
                <a:latin typeface="Times New Roman"/>
                <a:cs typeface="Times New Roman"/>
              </a:rPr>
              <a:t>ص</a:t>
            </a:r>
            <a:r>
              <a:rPr sz="1000" i="1" spc="145" dirty="0">
                <a:latin typeface="Times New Roman"/>
                <a:cs typeface="Times New Roman"/>
              </a:rPr>
              <a:t>μ</a:t>
            </a:r>
            <a:r>
              <a:rPr sz="1000" i="1" spc="-170" dirty="0">
                <a:latin typeface="Times New Roman"/>
                <a:cs typeface="Times New Roman"/>
              </a:rPr>
              <a:t>Ψ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0" dirty="0">
                <a:latin typeface="Times New Roman"/>
                <a:cs typeface="Times New Roman"/>
              </a:rPr>
              <a:t>ή</a:t>
            </a:r>
            <a:r>
              <a:rPr sz="1000" i="1" spc="-215" dirty="0">
                <a:latin typeface="Times New Roman"/>
                <a:cs typeface="Times New Roman"/>
              </a:rPr>
              <a:t>θمϭ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270" dirty="0">
                <a:latin typeface="Times New Roman"/>
                <a:cs typeface="Times New Roman"/>
              </a:rPr>
              <a:t>حϭ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95" dirty="0">
                <a:latin typeface="Times New Roman"/>
                <a:cs typeface="Times New Roman"/>
              </a:rPr>
              <a:t>θم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Ν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15" dirty="0">
                <a:latin typeface="Times New Roman"/>
                <a:cs typeface="Times New Roman"/>
              </a:rPr>
              <a:t>Ϊيس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80" dirty="0">
                <a:latin typeface="Times New Roman"/>
                <a:cs typeface="Times New Roman"/>
              </a:rPr>
              <a:t>ϮΘ</a:t>
            </a:r>
            <a:r>
              <a:rPr sz="1000" i="1" spc="-490" dirty="0">
                <a:latin typeface="Times New Roman"/>
                <a:cs typeface="Times New Roman"/>
              </a:rPr>
              <a:t>ك</a:t>
            </a:r>
            <a:r>
              <a:rPr sz="1000" i="1" spc="-530" dirty="0">
                <a:latin typeface="Times New Roman"/>
                <a:cs typeface="Times New Roman"/>
              </a:rPr>
              <a:t>Ϊل΍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كلΫ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ات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525" dirty="0">
                <a:latin typeface="Times New Roman"/>
                <a:cs typeface="Times New Roman"/>
              </a:rPr>
              <a:t>Ύم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ϠϤع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500" dirty="0">
                <a:latin typeface="Times New Roman"/>
                <a:cs typeface="Times New Roman"/>
              </a:rPr>
              <a:t>ϔك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325" dirty="0">
                <a:latin typeface="Times New Roman"/>
                <a:cs typeface="Times New Roman"/>
              </a:rPr>
              <a:t>فέ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35" dirty="0">
                <a:latin typeface="Times New Roman"/>
                <a:cs typeface="Times New Roman"/>
              </a:rPr>
              <a:t>Δ</a:t>
            </a:r>
            <a:r>
              <a:rPr sz="1000" i="1" spc="-470" dirty="0">
                <a:latin typeface="Times New Roman"/>
                <a:cs typeface="Times New Roman"/>
              </a:rPr>
              <a:t>Μ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70" dirty="0">
                <a:latin typeface="Times New Roman"/>
                <a:cs typeface="Times New Roman"/>
              </a:rPr>
              <a:t>Ϊح</a:t>
            </a:r>
            <a:r>
              <a:rPr sz="1000" i="1" spc="-54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355" dirty="0">
                <a:latin typeface="Times New Roman"/>
                <a:cs typeface="Times New Roman"/>
              </a:rPr>
              <a:t>جϮلϮϨϜΘ</a:t>
            </a:r>
            <a:r>
              <a:rPr sz="1000" i="1" spc="-5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640" dirty="0">
                <a:latin typeface="Times New Roman"/>
                <a:cs typeface="Times New Roman"/>
              </a:rPr>
              <a:t>قΘ</a:t>
            </a:r>
            <a:r>
              <a:rPr sz="1000" i="1" spc="-74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60" dirty="0">
                <a:latin typeface="Times New Roman"/>
                <a:cs typeface="Times New Roman"/>
              </a:rPr>
              <a:t>ϭΩ"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550" dirty="0">
                <a:latin typeface="Times New Roman"/>
                <a:cs typeface="Times New Roman"/>
              </a:rPr>
              <a:t>΍</a:t>
            </a:r>
            <a:r>
              <a:rPr sz="1000" i="1" spc="-210" dirty="0">
                <a:latin typeface="Times New Roman"/>
                <a:cs typeface="Times New Roman"/>
              </a:rPr>
              <a:t>Ϯ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ت</a:t>
            </a:r>
            <a:r>
              <a:rPr sz="1000" i="1" spc="-385" dirty="0">
                <a:latin typeface="Times New Roman"/>
                <a:cs typeface="Times New Roman"/>
              </a:rPr>
              <a:t>ح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ϱάل</a:t>
            </a:r>
            <a:r>
              <a:rPr sz="1000" i="1" spc="-5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459" dirty="0">
                <a:latin typeface="Times New Roman"/>
                <a:cs typeface="Times New Roman"/>
              </a:rPr>
              <a:t>Ύ</a:t>
            </a:r>
            <a:r>
              <a:rPr sz="1000" i="1" spc="-580" dirty="0">
                <a:latin typeface="Times New Roman"/>
                <a:cs typeface="Times New Roman"/>
              </a:rPr>
              <a:t>Μ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15" dirty="0">
                <a:latin typeface="Times New Roman"/>
                <a:cs typeface="Times New Roman"/>
              </a:rPr>
              <a:t>ϮحϤ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380" dirty="0">
                <a:latin typeface="Times New Roman"/>
                <a:cs typeface="Times New Roman"/>
              </a:rPr>
              <a:t>Ι</a:t>
            </a:r>
            <a:r>
              <a:rPr sz="1000" i="1" spc="-400" dirty="0">
                <a:latin typeface="Times New Roman"/>
                <a:cs typeface="Times New Roman"/>
              </a:rPr>
              <a:t>ΪحΘ</a:t>
            </a:r>
            <a:r>
              <a:rPr sz="1000" i="1" spc="-575" dirty="0">
                <a:latin typeface="Times New Roman"/>
                <a:cs typeface="Times New Roman"/>
              </a:rPr>
              <a:t>ل</a:t>
            </a:r>
            <a:r>
              <a:rPr sz="1000" i="1" spc="-600" dirty="0">
                <a:latin typeface="Times New Roman"/>
                <a:cs typeface="Times New Roman"/>
              </a:rPr>
              <a:t>Ύب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-170" dirty="0">
                <a:latin typeface="Times New Roman"/>
                <a:cs typeface="Times New Roman"/>
              </a:rPr>
              <a:t> </a:t>
            </a:r>
            <a:r>
              <a:rPr sz="1000" i="1" spc="-58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20" dirty="0">
                <a:latin typeface="Times New Roman"/>
                <a:cs typeface="Times New Roman"/>
              </a:rPr>
              <a:t>πعأ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35" dirty="0">
                <a:latin typeface="Times New Roman"/>
                <a:cs typeface="Times New Roman"/>
              </a:rPr>
              <a:t>Ϊحأϭ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445" dirty="0">
                <a:latin typeface="Times New Roman"/>
                <a:cs typeface="Times New Roman"/>
              </a:rPr>
              <a:t>Δع</a:t>
            </a:r>
            <a:r>
              <a:rPr sz="1000" i="1" spc="-555" dirty="0">
                <a:latin typeface="Times New Roman"/>
                <a:cs typeface="Times New Roman"/>
              </a:rPr>
              <a:t>م</a:t>
            </a:r>
            <a:r>
              <a:rPr sz="1000" i="1" spc="-365" dirty="0">
                <a:latin typeface="Times New Roman"/>
                <a:cs typeface="Times New Roman"/>
              </a:rPr>
              <a:t>Ύ</a:t>
            </a:r>
            <a:r>
              <a:rPr sz="1000" i="1" spc="-540" dirty="0">
                <a:latin typeface="Times New Roman"/>
                <a:cs typeface="Times New Roman"/>
              </a:rPr>
              <a:t>ج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130" dirty="0">
                <a:latin typeface="Times New Roman"/>
                <a:cs typeface="Times New Roman"/>
              </a:rPr>
              <a:t>ϭΆ</a:t>
            </a:r>
            <a:r>
              <a:rPr sz="1000" i="1" spc="-480" dirty="0">
                <a:latin typeface="Times New Roman"/>
                <a:cs typeface="Times New Roman"/>
              </a:rPr>
              <a:t>ش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45" dirty="0">
                <a:latin typeface="Times New Roman"/>
                <a:cs typeface="Times New Roman"/>
              </a:rPr>
              <a:t>ΩΎϤ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35" dirty="0">
                <a:latin typeface="Times New Roman"/>
                <a:cs typeface="Times New Roman"/>
              </a:rPr>
              <a:t>Ύ</a:t>
            </a:r>
            <a:r>
              <a:rPr sz="1000" i="1" spc="-165" dirty="0">
                <a:latin typeface="Times New Roman"/>
                <a:cs typeface="Times New Roman"/>
              </a:rPr>
              <a:t>θ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خ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09" dirty="0">
                <a:latin typeface="Times New Roman"/>
                <a:cs typeface="Times New Roman"/>
              </a:rPr>
              <a:t>ΔمΎسأ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ϮΘكΪل΍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ه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15" dirty="0">
                <a:latin typeface="Times New Roman"/>
                <a:cs typeface="Times New Roman"/>
              </a:rPr>
              <a:t>ΙΪحت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Ϊقف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50" dirty="0">
                <a:latin typeface="Times New Roman"/>
                <a:cs typeface="Times New Roman"/>
              </a:rPr>
              <a:t>ث</a:t>
            </a:r>
            <a:r>
              <a:rPr sz="1000" i="1" spc="-545" dirty="0">
                <a:latin typeface="Times New Roman"/>
                <a:cs typeface="Times New Roman"/>
              </a:rPr>
              <a:t>ل</a:t>
            </a:r>
            <a:r>
              <a:rPr sz="1000" i="1" spc="-459" dirty="0">
                <a:latin typeface="Times New Roman"/>
                <a:cs typeface="Times New Roman"/>
              </a:rPr>
              <a:t>Ύ</a:t>
            </a:r>
            <a:r>
              <a:rPr sz="1000" i="1" spc="-580" dirty="0">
                <a:latin typeface="Times New Roman"/>
                <a:cs typeface="Times New Roman"/>
              </a:rPr>
              <a:t>Μ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15" dirty="0">
                <a:latin typeface="Times New Roman"/>
                <a:cs typeface="Times New Roman"/>
              </a:rPr>
              <a:t>ϮحϤ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00"/>
              </a:spcBef>
            </a:pP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80" dirty="0">
                <a:latin typeface="Times New Roman"/>
                <a:cs typeface="Times New Roman"/>
              </a:rPr>
              <a:t>ϡ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484" dirty="0">
                <a:latin typeface="Times New Roman"/>
                <a:cs typeface="Times New Roman"/>
              </a:rPr>
              <a:t>Θ</a:t>
            </a:r>
            <a:r>
              <a:rPr sz="1000" i="1" spc="-480" dirty="0">
                <a:latin typeface="Times New Roman"/>
                <a:cs typeface="Times New Roman"/>
              </a:rPr>
              <a:t>خ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يفϭ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ϠϤع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75" dirty="0">
                <a:latin typeface="Times New Roman"/>
                <a:cs typeface="Times New Roman"/>
              </a:rPr>
              <a:t>Ύϔك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325" dirty="0">
                <a:latin typeface="Times New Roman"/>
                <a:cs typeface="Times New Roman"/>
              </a:rPr>
              <a:t>فέ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75" dirty="0">
                <a:latin typeface="Times New Roman"/>
                <a:cs typeface="Times New Roman"/>
              </a:rPr>
              <a:t>ΩΎμم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60" dirty="0">
                <a:latin typeface="Times New Roman"/>
                <a:cs typeface="Times New Roman"/>
              </a:rPr>
              <a:t>ϭΩ"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85" dirty="0">
                <a:latin typeface="Times New Roman"/>
                <a:cs typeface="Times New Roman"/>
              </a:rPr>
              <a:t>΍Ϯ</a:t>
            </a:r>
            <a:r>
              <a:rPr sz="1000" i="1" spc="-295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ϱάل</a:t>
            </a:r>
            <a:r>
              <a:rPr sz="1000" i="1" spc="-5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09" dirty="0">
                <a:latin typeface="Times New Roman"/>
                <a:cs typeface="Times New Roman"/>
              </a:rPr>
              <a:t>ϠϜل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00"/>
              </a:lnSpc>
            </a:pP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8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20" dirty="0">
                <a:latin typeface="Times New Roman"/>
                <a:cs typeface="Times New Roman"/>
              </a:rPr>
              <a:t>πعأ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120" dirty="0">
                <a:latin typeface="Times New Roman"/>
                <a:cs typeface="Times New Roman"/>
              </a:rPr>
              <a:t>Ϊ</a:t>
            </a:r>
            <a:r>
              <a:rPr sz="1000" i="1" spc="-350" dirty="0">
                <a:latin typeface="Times New Roman"/>
                <a:cs typeface="Times New Roman"/>
              </a:rPr>
              <a:t>ح</a:t>
            </a:r>
            <a:r>
              <a:rPr sz="1000" i="1" spc="-434" dirty="0">
                <a:latin typeface="Times New Roman"/>
                <a:cs typeface="Times New Roman"/>
              </a:rPr>
              <a:t>أϭ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ΩΎك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85" dirty="0">
                <a:latin typeface="Times New Roman"/>
                <a:cs typeface="Times New Roman"/>
              </a:rPr>
              <a:t>ΩΎ</a:t>
            </a:r>
            <a:r>
              <a:rPr sz="1000" i="1" spc="-540" dirty="0">
                <a:latin typeface="Times New Roman"/>
                <a:cs typeface="Times New Roman"/>
              </a:rPr>
              <a:t>ش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630" dirty="0">
                <a:latin typeface="Times New Roman"/>
                <a:cs typeface="Times New Roman"/>
              </a:rPr>
              <a:t>إ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ه</a:t>
            </a:r>
            <a:r>
              <a:rPr sz="1000" i="1" spc="-705" dirty="0">
                <a:latin typeface="Times New Roman"/>
                <a:cs typeface="Times New Roman"/>
              </a:rPr>
              <a:t>ي</a:t>
            </a:r>
            <a:r>
              <a:rPr sz="1000" i="1" spc="-320" dirty="0">
                <a:latin typeface="Times New Roman"/>
                <a:cs typeface="Times New Roman"/>
              </a:rPr>
              <a:t>ج</a:t>
            </a:r>
            <a:r>
              <a:rPr sz="1000" i="1" spc="-120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65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ئ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290" dirty="0">
                <a:latin typeface="Times New Roman"/>
                <a:cs typeface="Times New Roman"/>
              </a:rPr>
              <a:t>΍Ϯشέ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640" dirty="0">
                <a:latin typeface="Times New Roman"/>
                <a:cs typeface="Times New Roman"/>
              </a:rPr>
              <a:t>حأ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10" dirty="0">
                <a:latin typeface="Times New Roman"/>
                <a:cs typeface="Times New Roman"/>
              </a:rPr>
              <a:t>Ύحή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ϮΘكΪل΍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215" dirty="0">
                <a:latin typeface="Times New Roman"/>
                <a:cs typeface="Times New Roman"/>
              </a:rPr>
              <a:t>ΙΪحت</a:t>
            </a:r>
            <a:r>
              <a:rPr sz="1000" i="1" spc="-80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Δعبέ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8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175" dirty="0">
                <a:latin typeface="Times New Roman"/>
                <a:cs typeface="Times New Roman"/>
              </a:rPr>
              <a:t>ΕΪϬش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Ϊقϭ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550" dirty="0">
                <a:latin typeface="Times New Roman"/>
                <a:cs typeface="Times New Roman"/>
              </a:rPr>
              <a:t>ب</a:t>
            </a:r>
            <a:r>
              <a:rPr sz="1000" i="1" spc="-545" dirty="0">
                <a:latin typeface="Times New Roman"/>
                <a:cs typeface="Times New Roman"/>
              </a:rPr>
              <a:t>ل</a:t>
            </a:r>
            <a:r>
              <a:rPr sz="1000" i="1" spc="-345" dirty="0">
                <a:latin typeface="Times New Roman"/>
                <a:cs typeface="Times New Roman"/>
              </a:rPr>
              <a:t>Ύ</a:t>
            </a:r>
            <a:r>
              <a:rPr sz="1000" i="1" spc="-525" dirty="0">
                <a:latin typeface="Times New Roman"/>
                <a:cs typeface="Times New Roman"/>
              </a:rPr>
              <a:t>ط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65" dirty="0">
                <a:latin typeface="Times New Roman"/>
                <a:cs typeface="Times New Roman"/>
              </a:rPr>
              <a:t>ي</a:t>
            </a: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0" dirty="0">
                <a:latin typeface="Times New Roman"/>
                <a:cs typeface="Times New Roman"/>
              </a:rPr>
              <a:t>Ϯπع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لص</a:t>
            </a:r>
            <a:r>
              <a:rPr sz="1000" i="1" spc="-495" dirty="0">
                <a:latin typeface="Times New Roman"/>
                <a:cs typeface="Times New Roman"/>
              </a:rPr>
              <a:t>΍</a:t>
            </a:r>
            <a:r>
              <a:rPr sz="1000" i="1" spc="-330" dirty="0">
                <a:latin typeface="Times New Roman"/>
                <a:cs typeface="Times New Roman"/>
              </a:rPr>
              <a:t>ϮΘ</a:t>
            </a:r>
            <a:r>
              <a:rPr sz="1000" i="1" spc="-5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40" dirty="0">
                <a:latin typeface="Times New Roman"/>
                <a:cs typeface="Times New Roman"/>
              </a:rPr>
              <a:t>ل</a:t>
            </a:r>
            <a:r>
              <a:rPr sz="1000" i="1" spc="-335" dirty="0">
                <a:latin typeface="Times New Roman"/>
                <a:cs typeface="Times New Roman"/>
              </a:rPr>
              <a:t>Β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84" dirty="0">
                <a:latin typeface="Times New Roman"/>
                <a:cs typeface="Times New Roman"/>
              </a:rPr>
              <a:t>ي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آ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85" dirty="0">
                <a:latin typeface="Times New Roman"/>
                <a:cs typeface="Times New Roman"/>
              </a:rPr>
              <a:t>΍Ϯ</a:t>
            </a:r>
            <a:r>
              <a:rPr sz="1000" i="1" spc="-305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605" dirty="0">
                <a:latin typeface="Times New Roman"/>
                <a:cs typeface="Times New Roman"/>
              </a:rPr>
              <a:t>΍ήل΍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15" dirty="0">
                <a:latin typeface="Times New Roman"/>
                <a:cs typeface="Times New Roman"/>
              </a:rPr>
              <a:t>ϮحϤ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ن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ك</a:t>
            </a:r>
            <a:r>
              <a:rPr sz="1000" i="1" spc="-630" dirty="0">
                <a:latin typeface="Times New Roman"/>
                <a:cs typeface="Times New Roman"/>
              </a:rPr>
              <a:t>Ϡت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55" dirty="0">
                <a:latin typeface="Times New Roman"/>
                <a:cs typeface="Times New Roman"/>
              </a:rPr>
              <a:t>ث</a:t>
            </a:r>
            <a:r>
              <a:rPr sz="1000" i="1" spc="-459" dirty="0">
                <a:latin typeface="Times New Roman"/>
                <a:cs typeface="Times New Roman"/>
              </a:rPr>
              <a:t>ΪحΘϤل΍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555" dirty="0">
                <a:latin typeface="Times New Roman"/>
                <a:cs typeface="Times New Roman"/>
              </a:rPr>
              <a:t>ع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200" dirty="0">
                <a:latin typeface="Times New Roman"/>
                <a:cs typeface="Times New Roman"/>
              </a:rPr>
              <a:t>جέ</a:t>
            </a:r>
            <a:r>
              <a:rPr sz="1000" i="1" spc="-325" dirty="0">
                <a:latin typeface="Times New Roman"/>
                <a:cs typeface="Times New Roman"/>
              </a:rPr>
              <a:t>Ύخϭ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65" dirty="0">
                <a:latin typeface="Times New Roman"/>
                <a:cs typeface="Times New Roman"/>
              </a:rPr>
              <a:t>ي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20" dirty="0">
                <a:latin typeface="Times New Roman"/>
                <a:cs typeface="Times New Roman"/>
              </a:rPr>
              <a:t>πعأ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45" dirty="0">
                <a:latin typeface="Times New Roman"/>
                <a:cs typeface="Times New Roman"/>
              </a:rPr>
              <a:t>Ϯπحل΍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355" dirty="0">
                <a:latin typeface="Times New Roman"/>
                <a:cs typeface="Times New Roman"/>
              </a:rPr>
              <a:t>Δ</a:t>
            </a:r>
            <a:r>
              <a:rPr sz="1000" i="1" spc="-605" dirty="0">
                <a:latin typeface="Times New Roman"/>
                <a:cs typeface="Times New Roman"/>
              </a:rPr>
              <a:t>ف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30" dirty="0">
                <a:latin typeface="Times New Roman"/>
                <a:cs typeface="Times New Roman"/>
              </a:rPr>
              <a:t>Δ</a:t>
            </a:r>
            <a:r>
              <a:rPr sz="1000" i="1" spc="-400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509" dirty="0">
                <a:latin typeface="Times New Roman"/>
                <a:cs typeface="Times New Roman"/>
              </a:rPr>
              <a:t>ϔل΍ϭ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85" dirty="0">
                <a:latin typeface="Times New Roman"/>
                <a:cs typeface="Times New Roman"/>
              </a:rPr>
              <a:t>ء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40" dirty="0">
                <a:latin typeface="Times New Roman"/>
                <a:cs typeface="Times New Roman"/>
              </a:rPr>
              <a:t>Ϩ</a:t>
            </a:r>
            <a:r>
              <a:rPr sz="1000" i="1" spc="-370" dirty="0">
                <a:latin typeface="Times New Roman"/>
                <a:cs typeface="Times New Roman"/>
              </a:rPr>
              <a:t>Β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ΕΎ</a:t>
            </a:r>
            <a:r>
              <a:rPr sz="1000" i="1" spc="-365" dirty="0">
                <a:latin typeface="Times New Roman"/>
                <a:cs typeface="Times New Roman"/>
              </a:rPr>
              <a:t>ش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565" dirty="0">
                <a:latin typeface="Times New Roman"/>
                <a:cs typeface="Times New Roman"/>
              </a:rPr>
              <a:t>قϨ</a:t>
            </a:r>
            <a:r>
              <a:rPr sz="1000" i="1" spc="-73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100" dirty="0">
                <a:latin typeface="Times New Roman"/>
                <a:cs typeface="Times New Roman"/>
              </a:rPr>
              <a:t>Ε</a:t>
            </a:r>
            <a:r>
              <a:rPr sz="1000" i="1" spc="-380" dirty="0">
                <a:latin typeface="Times New Roman"/>
                <a:cs typeface="Times New Roman"/>
              </a:rPr>
              <a:t>اخ΍ΪϤ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155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Δ</a:t>
            </a:r>
            <a:r>
              <a:rPr sz="1000" i="1" spc="-80" dirty="0">
                <a:latin typeface="Times New Roman"/>
                <a:cs typeface="Times New Roman"/>
              </a:rPr>
              <a:t>θ</a:t>
            </a:r>
            <a:r>
              <a:rPr sz="1000" i="1" spc="-710" dirty="0">
                <a:latin typeface="Times New Roman"/>
                <a:cs typeface="Times New Roman"/>
              </a:rPr>
              <a:t>ق</a:t>
            </a:r>
            <a:r>
              <a:rPr sz="1000" i="1" spc="-475" dirty="0">
                <a:latin typeface="Times New Roman"/>
                <a:cs typeface="Times New Roman"/>
              </a:rPr>
              <a:t>Ύ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59" dirty="0">
                <a:latin typeface="Times New Roman"/>
                <a:cs typeface="Times New Roman"/>
              </a:rPr>
              <a:t>Ϡ</a:t>
            </a:r>
            <a:r>
              <a:rPr sz="1000" i="1" spc="-64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770" dirty="0">
                <a:latin typeface="Times New Roman"/>
                <a:cs typeface="Times New Roman"/>
              </a:rPr>
              <a:t>ق</a:t>
            </a:r>
            <a:r>
              <a:rPr sz="1000" i="1" spc="-77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55" dirty="0">
                <a:latin typeface="Times New Roman"/>
                <a:cs typeface="Times New Roman"/>
              </a:rPr>
              <a:t>Ϯحم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560" dirty="0">
                <a:latin typeface="Times New Roman"/>
                <a:cs typeface="Times New Roman"/>
              </a:rPr>
              <a:t>لك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-260" dirty="0">
                <a:latin typeface="Times New Roman"/>
                <a:cs typeface="Times New Roman"/>
              </a:rPr>
              <a:t>صϮ</a:t>
            </a:r>
            <a:r>
              <a:rPr sz="1000" i="1" spc="-37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80" dirty="0">
                <a:latin typeface="Times New Roman"/>
                <a:cs typeface="Times New Roman"/>
              </a:rPr>
              <a:t>ϮϤ</a:t>
            </a:r>
            <a:r>
              <a:rPr sz="1000" i="1" spc="-135" dirty="0">
                <a:latin typeface="Times New Roman"/>
                <a:cs typeface="Times New Roman"/>
              </a:rPr>
              <a:t>πم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ρ</a:t>
            </a:r>
            <a:r>
              <a:rPr sz="1000" i="1" spc="-615" dirty="0">
                <a:latin typeface="Times New Roman"/>
                <a:cs typeface="Times New Roman"/>
              </a:rPr>
              <a:t>Ύقس΍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285" dirty="0">
                <a:latin typeface="Times New Roman"/>
                <a:cs typeface="Times New Roman"/>
              </a:rPr>
              <a:t>ι</a:t>
            </a:r>
            <a:r>
              <a:rPr sz="1000" i="1" spc="525" dirty="0">
                <a:latin typeface="Times New Roman"/>
                <a:cs typeface="Times New Roman"/>
              </a:rPr>
              <a:t>ή</a:t>
            </a:r>
            <a:r>
              <a:rPr sz="1000" i="1" spc="-690" dirty="0">
                <a:latin typeface="Times New Roman"/>
                <a:cs typeface="Times New Roman"/>
              </a:rPr>
              <a:t>حل</a:t>
            </a:r>
            <a:r>
              <a:rPr sz="1000" i="1" spc="-68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20" dirty="0">
                <a:latin typeface="Times New Roman"/>
                <a:cs typeface="Times New Roman"/>
              </a:rPr>
              <a:t>Ϊ</a:t>
            </a:r>
            <a:r>
              <a:rPr sz="1000" i="1" spc="-320" dirty="0">
                <a:latin typeface="Times New Roman"/>
                <a:cs typeface="Times New Roman"/>
              </a:rPr>
              <a:t>ج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ϯΪم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نع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م</a:t>
            </a:r>
            <a:r>
              <a:rPr sz="1000" i="1" spc="-340" dirty="0">
                <a:latin typeface="Times New Roman"/>
                <a:cs typeface="Times New Roman"/>
              </a:rPr>
              <a:t>Ϩ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95" dirty="0">
                <a:latin typeface="Times New Roman"/>
                <a:cs typeface="Times New Roman"/>
              </a:rPr>
              <a:t>ϭΎحϤ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45" dirty="0">
                <a:latin typeface="Times New Roman"/>
                <a:cs typeface="Times New Roman"/>
              </a:rPr>
              <a:t>Ϯ</a:t>
            </a:r>
            <a:r>
              <a:rPr sz="1000" i="1" spc="-620" dirty="0">
                <a:latin typeface="Times New Roman"/>
                <a:cs typeface="Times New Roman"/>
              </a:rPr>
              <a:t>حن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65" dirty="0">
                <a:latin typeface="Times New Roman"/>
                <a:cs typeface="Times New Roman"/>
              </a:rPr>
              <a:t>Ϡع</a:t>
            </a:r>
            <a:r>
              <a:rPr sz="1000" i="1" spc="-475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يΘ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34" dirty="0">
                <a:latin typeface="Times New Roman"/>
                <a:cs typeface="Times New Roman"/>
              </a:rPr>
              <a:t>ϠϤع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484" dirty="0">
                <a:latin typeface="Times New Roman"/>
                <a:cs typeface="Times New Roman"/>
              </a:rPr>
              <a:t>ي</a:t>
            </a: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30" dirty="0">
                <a:latin typeface="Times New Roman"/>
                <a:cs typeface="Times New Roman"/>
              </a:rPr>
              <a:t>ΪΘ</a:t>
            </a:r>
            <a:r>
              <a:rPr sz="1000" i="1" spc="-62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Δ</a:t>
            </a:r>
            <a:r>
              <a:rPr sz="1000" i="1" spc="-3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20" dirty="0">
                <a:latin typeface="Times New Roman"/>
                <a:cs typeface="Times New Roman"/>
              </a:rPr>
              <a:t>Ϭ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55" dirty="0">
                <a:latin typeface="Times New Roman"/>
                <a:cs typeface="Times New Roman"/>
              </a:rPr>
              <a:t>Ύπ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55" dirty="0">
                <a:latin typeface="Times New Roman"/>
                <a:cs typeface="Times New Roman"/>
              </a:rPr>
              <a:t>Δ</a:t>
            </a:r>
            <a:r>
              <a:rPr sz="1000" i="1" spc="-605" dirty="0">
                <a:latin typeface="Times New Roman"/>
                <a:cs typeface="Times New Roman"/>
              </a:rPr>
              <a:t>ف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40" dirty="0">
                <a:latin typeface="Times New Roman"/>
                <a:cs typeface="Times New Roman"/>
              </a:rPr>
              <a:t>ل</a:t>
            </a:r>
            <a:r>
              <a:rPr sz="1000" i="1" spc="-335" dirty="0">
                <a:latin typeface="Times New Roman"/>
                <a:cs typeface="Times New Roman"/>
              </a:rPr>
              <a:t>Β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434" dirty="0">
                <a:latin typeface="Times New Roman"/>
                <a:cs typeface="Times New Roman"/>
              </a:rPr>
              <a:t>δϤل΍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290" dirty="0">
                <a:latin typeface="Times New Roman"/>
                <a:cs typeface="Times New Roman"/>
              </a:rPr>
              <a:t>Ϯط</a:t>
            </a:r>
            <a:r>
              <a:rPr sz="1000" i="1" spc="-305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560" dirty="0">
                <a:latin typeface="Times New Roman"/>
                <a:cs typeface="Times New Roman"/>
              </a:rPr>
              <a:t>حΘ</a:t>
            </a:r>
            <a:r>
              <a:rPr sz="1000" i="1" spc="-655" dirty="0">
                <a:latin typeface="Times New Roman"/>
                <a:cs typeface="Times New Roman"/>
              </a:rPr>
              <a:t>ل</a:t>
            </a:r>
            <a:r>
              <a:rPr sz="1000" i="1" spc="-600" dirty="0">
                <a:latin typeface="Times New Roman"/>
                <a:cs typeface="Times New Roman"/>
              </a:rPr>
              <a:t>Ύب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ϡ</a:t>
            </a:r>
            <a:r>
              <a:rPr sz="1000" i="1" spc="-340" dirty="0">
                <a:latin typeface="Times New Roman"/>
                <a:cs typeface="Times New Roman"/>
              </a:rPr>
              <a:t>Ύ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565" dirty="0">
                <a:latin typeface="Times New Roman"/>
                <a:cs typeface="Times New Roman"/>
              </a:rPr>
              <a:t>ه</a:t>
            </a:r>
            <a:r>
              <a:rPr sz="1000" i="1" spc="-630" dirty="0">
                <a:latin typeface="Times New Roman"/>
                <a:cs typeface="Times New Roman"/>
              </a:rPr>
              <a:t>ا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565" dirty="0">
                <a:latin typeface="Times New Roman"/>
                <a:cs typeface="Times New Roman"/>
              </a:rPr>
              <a:t>ه</a:t>
            </a:r>
            <a:r>
              <a:rPr sz="1000" i="1" spc="-605" dirty="0">
                <a:latin typeface="Times New Roman"/>
                <a:cs typeface="Times New Roman"/>
              </a:rPr>
              <a:t>΍ήل΍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155" dirty="0">
                <a:latin typeface="Times New Roman"/>
                <a:cs typeface="Times New Roman"/>
              </a:rPr>
              <a:t>ض</a:t>
            </a:r>
            <a:r>
              <a:rPr sz="1000" i="1" spc="-520" dirty="0">
                <a:latin typeface="Times New Roman"/>
                <a:cs typeface="Times New Roman"/>
              </a:rPr>
              <a:t>Ϯل΍</a:t>
            </a:r>
            <a:r>
              <a:rPr sz="1000" i="1" spc="-16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40" dirty="0">
                <a:latin typeface="Times New Roman"/>
                <a:cs typeface="Times New Roman"/>
              </a:rPr>
              <a:t>شأ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310" dirty="0">
                <a:latin typeface="Times New Roman"/>
                <a:cs typeface="Times New Roman"/>
              </a:rPr>
              <a:t>Ύδ</a:t>
            </a:r>
            <a:r>
              <a:rPr sz="1000" i="1" spc="-55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95" dirty="0">
                <a:latin typeface="Times New Roman"/>
                <a:cs typeface="Times New Roman"/>
              </a:rPr>
              <a:t>يل΍Ϯح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ΏέΎق</a:t>
            </a:r>
            <a:r>
              <a:rPr sz="1000" i="1" spc="-760" dirty="0">
                <a:latin typeface="Times New Roman"/>
                <a:cs typeface="Times New Roman"/>
              </a:rPr>
              <a:t>ي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25" dirty="0">
                <a:latin typeface="Times New Roman"/>
                <a:cs typeface="Times New Roman"/>
              </a:rPr>
              <a:t>Ύم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ت</a:t>
            </a:r>
            <a:r>
              <a:rPr sz="1000" i="1" spc="-525" dirty="0">
                <a:latin typeface="Times New Roman"/>
                <a:cs typeface="Times New Roman"/>
              </a:rPr>
              <a:t>ق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595" dirty="0">
                <a:latin typeface="Times New Roman"/>
                <a:cs typeface="Times New Roman"/>
              </a:rPr>
              <a:t>غ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640" dirty="0">
                <a:latin typeface="Times New Roman"/>
                <a:cs typeface="Times New Roman"/>
              </a:rPr>
              <a:t>س΍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70" dirty="0">
                <a:latin typeface="Times New Roman"/>
                <a:cs typeface="Times New Roman"/>
              </a:rPr>
              <a:t>Ϊق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50" dirty="0">
                <a:latin typeface="Times New Roman"/>
                <a:cs typeface="Times New Roman"/>
              </a:rPr>
              <a:t>لΎعف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ت</a:t>
            </a:r>
            <a:r>
              <a:rPr sz="1000" i="1" spc="-535" dirty="0">
                <a:latin typeface="Times New Roman"/>
                <a:cs typeface="Times New Roman"/>
              </a:rPr>
              <a:t>ن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290" dirty="0">
                <a:latin typeface="Times New Roman"/>
                <a:cs typeface="Times New Roman"/>
              </a:rPr>
              <a:t>Δ</a:t>
            </a:r>
            <a:r>
              <a:rPr sz="1000" i="1" spc="-305" dirty="0">
                <a:latin typeface="Times New Roman"/>
                <a:cs typeface="Times New Roman"/>
              </a:rPr>
              <a:t>Β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65" dirty="0">
                <a:latin typeface="Times New Roman"/>
                <a:cs typeface="Times New Roman"/>
              </a:rPr>
              <a:t>ئ</a:t>
            </a:r>
            <a:r>
              <a:rPr sz="1000" i="1" spc="-405" dirty="0">
                <a:latin typeface="Times New Roman"/>
                <a:cs typeface="Times New Roman"/>
              </a:rPr>
              <a:t>Ύ</a:t>
            </a:r>
            <a:r>
              <a:rPr sz="1000" i="1" spc="-340" dirty="0">
                <a:latin typeface="Times New Roman"/>
                <a:cs typeface="Times New Roman"/>
              </a:rPr>
              <a:t>Ϩ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65" dirty="0">
                <a:latin typeface="Times New Roman"/>
                <a:cs typeface="Times New Roman"/>
              </a:rPr>
              <a:t>ΪϨع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320" dirty="0">
                <a:latin typeface="Times New Roman"/>
                <a:cs typeface="Times New Roman"/>
              </a:rPr>
              <a:t>Ϭ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34" dirty="0">
                <a:latin typeface="Times New Roman"/>
                <a:cs typeface="Times New Roman"/>
              </a:rPr>
              <a:t>Ω</a:t>
            </a:r>
            <a:r>
              <a:rPr sz="1000" i="1" spc="-39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60" dirty="0">
                <a:latin typeface="Times New Roman"/>
                <a:cs typeface="Times New Roman"/>
              </a:rPr>
              <a:t>قحت</a:t>
            </a:r>
            <a:r>
              <a:rPr sz="1000" i="1" spc="-165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340" dirty="0">
                <a:latin typeface="Times New Roman"/>
                <a:cs typeface="Times New Roman"/>
              </a:rPr>
              <a:t>ص</a:t>
            </a:r>
            <a:r>
              <a:rPr sz="1000" i="1" spc="-345" dirty="0">
                <a:latin typeface="Times New Roman"/>
                <a:cs typeface="Times New Roman"/>
              </a:rPr>
              <a:t>ي</a:t>
            </a:r>
            <a:r>
              <a:rPr sz="1000" i="1" spc="340" dirty="0">
                <a:latin typeface="Times New Roman"/>
                <a:cs typeface="Times New Roman"/>
              </a:rPr>
              <a:t>μ</a:t>
            </a:r>
            <a:r>
              <a:rPr sz="1000" i="1" spc="-470" dirty="0">
                <a:latin typeface="Times New Roman"/>
                <a:cs typeface="Times New Roman"/>
              </a:rPr>
              <a:t>Ψت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مت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ث</a:t>
            </a:r>
            <a:r>
              <a:rPr sz="1000" i="1" spc="-52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90" dirty="0">
                <a:latin typeface="Times New Roman"/>
                <a:cs typeface="Times New Roman"/>
              </a:rPr>
              <a:t>Ϡ</a:t>
            </a:r>
            <a:r>
              <a:rPr sz="1000" i="1" spc="-330" dirty="0">
                <a:latin typeface="Times New Roman"/>
                <a:cs typeface="Times New Roman"/>
              </a:rPr>
              <a:t>Ϝ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660" dirty="0">
                <a:latin typeface="Times New Roman"/>
                <a:cs typeface="Times New Roman"/>
              </a:rPr>
              <a:t>م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185" dirty="0">
                <a:latin typeface="Times New Roman"/>
                <a:cs typeface="Times New Roman"/>
              </a:rPr>
              <a:t>Ϊحϭ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80" dirty="0">
                <a:latin typeface="Times New Roman"/>
                <a:cs typeface="Times New Roman"/>
              </a:rPr>
              <a:t>قم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Ϊب</a:t>
            </a:r>
            <a:r>
              <a:rPr sz="1000" i="1" spc="-395" dirty="0">
                <a:latin typeface="Times New Roman"/>
                <a:cs typeface="Times New Roman"/>
              </a:rPr>
              <a:t>Ύ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90" dirty="0">
                <a:latin typeface="Times New Roman"/>
                <a:cs typeface="Times New Roman"/>
              </a:rPr>
              <a:t>Ύف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0" dirty="0">
                <a:latin typeface="Times New Roman"/>
                <a:cs typeface="Times New Roman"/>
              </a:rPr>
              <a:t>/</a:t>
            </a:r>
            <a:r>
              <a:rPr sz="1000" i="1" spc="-360" dirty="0">
                <a:latin typeface="Times New Roman"/>
                <a:cs typeface="Times New Roman"/>
              </a:rPr>
              <a:t>ΫΎΘ</a:t>
            </a:r>
            <a:r>
              <a:rPr sz="1000" i="1" spc="-555" dirty="0">
                <a:latin typeface="Times New Roman"/>
                <a:cs typeface="Times New Roman"/>
              </a:rPr>
              <a:t>س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Ύ</a:t>
            </a:r>
            <a:r>
              <a:rPr sz="1000" i="1" spc="-605" dirty="0">
                <a:latin typeface="Times New Roman"/>
                <a:cs typeface="Times New Roman"/>
              </a:rPr>
              <a:t>ه</a:t>
            </a: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690" dirty="0">
                <a:latin typeface="Times New Roman"/>
                <a:cs typeface="Times New Roman"/>
              </a:rPr>
              <a:t>΍</a:t>
            </a:r>
            <a:r>
              <a:rPr sz="1000" i="1" spc="-495" dirty="0">
                <a:latin typeface="Times New Roman"/>
                <a:cs typeface="Times New Roman"/>
              </a:rPr>
              <a:t>Ω</a:t>
            </a:r>
            <a:r>
              <a:rPr sz="1000" i="1" spc="-100" dirty="0">
                <a:latin typeface="Times New Roman"/>
                <a:cs typeface="Times New Roman"/>
              </a:rPr>
              <a:t>·ϭ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0" dirty="0">
                <a:latin typeface="Times New Roman"/>
                <a:cs typeface="Times New Roman"/>
              </a:rPr>
              <a:t>Ϊقت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-105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Ϊحأ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54" dirty="0">
                <a:latin typeface="Times New Roman"/>
                <a:cs typeface="Times New Roman"/>
              </a:rPr>
              <a:t>θ</a:t>
            </a:r>
            <a:r>
              <a:rPr sz="1000" i="1" spc="-5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70" dirty="0">
                <a:latin typeface="Times New Roman"/>
                <a:cs typeface="Times New Roman"/>
              </a:rPr>
              <a:t>ϰ</a:t>
            </a:r>
            <a:r>
              <a:rPr sz="1000" i="1" spc="-185" dirty="0">
                <a:latin typeface="Times New Roman"/>
                <a:cs typeface="Times New Roman"/>
              </a:rPr>
              <a:t>ϔ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140" dirty="0">
                <a:latin typeface="Times New Roman"/>
                <a:cs typeface="Times New Roman"/>
              </a:rPr>
              <a:t>μم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80" dirty="0">
                <a:latin typeface="Times New Roman"/>
                <a:cs typeface="Times New Roman"/>
              </a:rPr>
              <a:t>ΩϮ</a:t>
            </a:r>
            <a:r>
              <a:rPr sz="1000" i="1" spc="-185" dirty="0">
                <a:latin typeface="Times New Roman"/>
                <a:cs typeface="Times New Roman"/>
              </a:rPr>
              <a:t>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/ΫΎ</a:t>
            </a:r>
            <a:r>
              <a:rPr sz="1000" i="1" spc="-385" dirty="0">
                <a:latin typeface="Times New Roman"/>
                <a:cs typeface="Times New Roman"/>
              </a:rPr>
              <a:t>Θ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40" dirty="0">
                <a:latin typeface="Times New Roman"/>
                <a:cs typeface="Times New Roman"/>
              </a:rPr>
              <a:t>ش</a:t>
            </a:r>
            <a:r>
              <a:rPr sz="1000" i="1" spc="-645" dirty="0">
                <a:latin typeface="Times New Roman"/>
                <a:cs typeface="Times New Roman"/>
              </a:rPr>
              <a:t>أ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ΕΎ</a:t>
            </a:r>
            <a:r>
              <a:rPr sz="1000" i="1" spc="-365" dirty="0">
                <a:latin typeface="Times New Roman"/>
                <a:cs typeface="Times New Roman"/>
              </a:rPr>
              <a:t>ش</a:t>
            </a:r>
            <a:r>
              <a:rPr sz="1000" i="1" spc="-525" dirty="0">
                <a:latin typeface="Times New Roman"/>
                <a:cs typeface="Times New Roman"/>
              </a:rPr>
              <a:t>ΎقϨ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120" dirty="0">
                <a:latin typeface="Times New Roman"/>
                <a:cs typeface="Times New Roman"/>
              </a:rPr>
              <a:t>Ε</a:t>
            </a:r>
            <a:r>
              <a:rPr sz="1000" i="1" spc="-380" dirty="0">
                <a:latin typeface="Times New Roman"/>
                <a:cs typeface="Times New Roman"/>
              </a:rPr>
              <a:t>اخ΍ΪϤ</a:t>
            </a:r>
            <a:r>
              <a:rPr sz="1000" i="1" spc="-650" dirty="0">
                <a:latin typeface="Times New Roman"/>
                <a:cs typeface="Times New Roman"/>
              </a:rPr>
              <a:t>Ϡل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ئ</a:t>
            </a:r>
            <a:r>
              <a:rPr sz="1000" i="1" spc="-470" dirty="0">
                <a:latin typeface="Times New Roman"/>
                <a:cs typeface="Times New Roman"/>
              </a:rPr>
              <a:t>Ύ</a:t>
            </a:r>
            <a:r>
              <a:rPr sz="1000" i="1" spc="-715" dirty="0">
                <a:latin typeface="Times New Roman"/>
                <a:cs typeface="Times New Roman"/>
              </a:rPr>
              <a:t>ق</a:t>
            </a:r>
            <a:r>
              <a:rPr sz="1000" i="1" spc="-395" dirty="0">
                <a:latin typeface="Times New Roman"/>
                <a:cs typeface="Times New Roman"/>
              </a:rPr>
              <a:t>Ω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185" dirty="0">
                <a:latin typeface="Times New Roman"/>
                <a:cs typeface="Times New Roman"/>
              </a:rPr>
              <a:t>˺˹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135" dirty="0">
                <a:latin typeface="Times New Roman"/>
                <a:cs typeface="Times New Roman"/>
              </a:rPr>
              <a:t>ΙΪح</a:t>
            </a:r>
            <a:r>
              <a:rPr sz="1000" i="1" spc="-180" dirty="0">
                <a:latin typeface="Times New Roman"/>
                <a:cs typeface="Times New Roman"/>
              </a:rPr>
              <a:t>Θ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لϜ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Δقي</a:t>
            </a:r>
            <a:r>
              <a:rPr sz="1000" i="1" spc="-695" dirty="0">
                <a:latin typeface="Times New Roman"/>
                <a:cs typeface="Times New Roman"/>
              </a:rPr>
              <a:t>ق</a:t>
            </a:r>
            <a:r>
              <a:rPr sz="1000" i="1" spc="-395" dirty="0">
                <a:latin typeface="Times New Roman"/>
                <a:cs typeface="Times New Roman"/>
              </a:rPr>
              <a:t>Ω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185" dirty="0">
                <a:latin typeface="Times New Roman"/>
                <a:cs typeface="Times New Roman"/>
              </a:rPr>
              <a:t>˻˹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800" dirty="0">
                <a:latin typeface="Times New Roman"/>
                <a:cs typeface="Times New Roman"/>
              </a:rPr>
              <a:t>ـ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Ώήق</a:t>
            </a:r>
            <a:r>
              <a:rPr sz="1000" i="1" spc="-760" dirty="0">
                <a:latin typeface="Times New Roman"/>
                <a:cs typeface="Times New Roman"/>
              </a:rPr>
              <a:t>ي</a:t>
            </a:r>
            <a:r>
              <a:rPr sz="1000" i="1" spc="-19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يث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555" dirty="0">
                <a:latin typeface="Times New Roman"/>
                <a:cs typeface="Times New Roman"/>
              </a:rPr>
              <a:t>حΘϤل΍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480" dirty="0">
                <a:latin typeface="Times New Roman"/>
                <a:cs typeface="Times New Roman"/>
              </a:rPr>
              <a:t>Θ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10" dirty="0">
                <a:latin typeface="Times New Roman"/>
                <a:cs typeface="Times New Roman"/>
              </a:rPr>
              <a:t>Ϊع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ΕΎ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-650" dirty="0">
                <a:latin typeface="Times New Roman"/>
                <a:cs typeface="Times New Roman"/>
              </a:rPr>
              <a:t>لΎعف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415" dirty="0">
                <a:latin typeface="Times New Roman"/>
                <a:cs typeface="Times New Roman"/>
              </a:rPr>
              <a:t>Ϯجل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15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40" dirty="0">
                <a:latin typeface="Times New Roman"/>
                <a:cs typeface="Times New Roman"/>
              </a:rPr>
              <a:t>قΘ</a:t>
            </a:r>
            <a:r>
              <a:rPr sz="1000" i="1" spc="-74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05" dirty="0">
                <a:latin typeface="Times New Roman"/>
                <a:cs typeface="Times New Roman"/>
              </a:rPr>
              <a:t>جδΘ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90" dirty="0">
                <a:latin typeface="Times New Roman"/>
                <a:cs typeface="Times New Roman"/>
              </a:rPr>
              <a:t>ϠϤع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690" dirty="0">
                <a:latin typeface="Times New Roman"/>
                <a:cs typeface="Times New Roman"/>
              </a:rPr>
              <a:t>΍</a:t>
            </a:r>
            <a:r>
              <a:rPr sz="1000" i="1" spc="-495" dirty="0">
                <a:latin typeface="Times New Roman"/>
                <a:cs typeface="Times New Roman"/>
              </a:rPr>
              <a:t>Ω</a:t>
            </a:r>
            <a:r>
              <a:rPr sz="1000" i="1" spc="-130" dirty="0">
                <a:latin typeface="Times New Roman"/>
                <a:cs typeface="Times New Roman"/>
              </a:rPr>
              <a:t>·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5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م</a:t>
            </a:r>
            <a:r>
              <a:rPr sz="1000" i="1" spc="-480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270" dirty="0">
                <a:latin typeface="Times New Roman"/>
                <a:cs typeface="Times New Roman"/>
              </a:rPr>
              <a:t>حϭ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350" dirty="0">
                <a:latin typeface="Times New Roman"/>
                <a:cs typeface="Times New Roman"/>
              </a:rPr>
              <a:t>Ύπعأ</a:t>
            </a:r>
            <a:r>
              <a:rPr sz="1000" i="1" spc="-11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ϰ</a:t>
            </a:r>
            <a:r>
              <a:rPr sz="1000" i="1" spc="-495" dirty="0">
                <a:latin typeface="Times New Roman"/>
                <a:cs typeface="Times New Roman"/>
              </a:rPr>
              <a:t>Ϡع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80" dirty="0">
                <a:latin typeface="Times New Roman"/>
                <a:cs typeface="Times New Roman"/>
              </a:rPr>
              <a:t>Δ</a:t>
            </a:r>
            <a:r>
              <a:rPr sz="1000" i="1" spc="-635" dirty="0">
                <a:latin typeface="Times New Roman"/>
                <a:cs typeface="Times New Roman"/>
              </a:rPr>
              <a:t>ل</a:t>
            </a:r>
            <a:r>
              <a:rPr sz="1000" i="1" spc="-405" dirty="0">
                <a:latin typeface="Times New Roman"/>
                <a:cs typeface="Times New Roman"/>
              </a:rPr>
              <a:t>ϭάΒϤل΍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ΩϮ</a:t>
            </a:r>
            <a:r>
              <a:rPr sz="1000" i="1" spc="-245" dirty="0">
                <a:latin typeface="Times New Roman"/>
                <a:cs typeface="Times New Roman"/>
              </a:rPr>
              <a:t>Ϭ</a:t>
            </a:r>
            <a:r>
              <a:rPr sz="1000" i="1" spc="-690" dirty="0">
                <a:latin typeface="Times New Roman"/>
                <a:cs typeface="Times New Roman"/>
              </a:rPr>
              <a:t>جل΍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345" dirty="0">
                <a:latin typeface="Times New Roman"/>
                <a:cs typeface="Times New Roman"/>
              </a:rPr>
              <a:t>لΎ</a:t>
            </a:r>
            <a:r>
              <a:rPr sz="1000" i="1" spc="-204" dirty="0">
                <a:latin typeface="Times New Roman"/>
                <a:cs typeface="Times New Roman"/>
              </a:rPr>
              <a:t>μ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65" dirty="0">
                <a:latin typeface="Times New Roman"/>
                <a:cs typeface="Times New Roman"/>
              </a:rPr>
              <a:t>هΪΒع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40" dirty="0">
                <a:latin typeface="Times New Roman"/>
                <a:cs typeface="Times New Roman"/>
              </a:rPr>
              <a:t>/έ</a:t>
            </a:r>
            <a:r>
              <a:rPr sz="1000" i="1" spc="-305" dirty="0">
                <a:latin typeface="Times New Roman"/>
                <a:cs typeface="Times New Roman"/>
              </a:rPr>
              <a:t>ϮΘك</a:t>
            </a:r>
            <a:r>
              <a:rPr sz="1000" i="1" spc="-135" dirty="0">
                <a:latin typeface="Times New Roman"/>
                <a:cs typeface="Times New Roman"/>
              </a:rPr>
              <a:t>Ϊ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47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285" dirty="0">
                <a:latin typeface="Times New Roman"/>
                <a:cs typeface="Times New Roman"/>
              </a:rPr>
              <a:t>ث</a:t>
            </a:r>
            <a:r>
              <a:rPr sz="1000" i="1" spc="-509" dirty="0">
                <a:latin typeface="Times New Roman"/>
                <a:cs typeface="Times New Roman"/>
              </a:rPr>
              <a:t>حΒ</a:t>
            </a:r>
            <a:r>
              <a:rPr sz="1000" i="1" spc="-635" dirty="0">
                <a:latin typeface="Times New Roman"/>
                <a:cs typeface="Times New Roman"/>
              </a:rPr>
              <a:t>ل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100" dirty="0">
                <a:latin typeface="Times New Roman"/>
                <a:cs typeface="Times New Roman"/>
              </a:rPr>
              <a:t>Ε</a:t>
            </a:r>
            <a:r>
              <a:rPr sz="1000" i="1" spc="-535" dirty="0">
                <a:latin typeface="Times New Roman"/>
                <a:cs typeface="Times New Roman"/>
              </a:rPr>
              <a:t>Ύس</a:t>
            </a:r>
            <a:r>
              <a:rPr sz="1000" i="1" spc="-645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34" dirty="0">
                <a:latin typeface="Times New Roman"/>
                <a:cs typeface="Times New Roman"/>
              </a:rPr>
              <a:t>ΪϠل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90" dirty="0">
                <a:latin typeface="Times New Roman"/>
                <a:cs typeface="Times New Roman"/>
              </a:rPr>
              <a:t>Ϡ</a:t>
            </a:r>
            <a:r>
              <a:rPr sz="1000" i="1" spc="-330" dirty="0">
                <a:latin typeface="Times New Roman"/>
                <a:cs typeface="Times New Roman"/>
              </a:rPr>
              <a:t>Ϝ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480" dirty="0">
                <a:latin typeface="Times New Roman"/>
                <a:cs typeface="Times New Roman"/>
              </a:rPr>
              <a:t>ش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300" dirty="0">
                <a:latin typeface="Times New Roman"/>
                <a:cs typeface="Times New Roman"/>
              </a:rPr>
              <a:t>ϯ</a:t>
            </a:r>
            <a:r>
              <a:rPr sz="1000" i="1" spc="-254" dirty="0">
                <a:latin typeface="Times New Roman"/>
                <a:cs typeface="Times New Roman"/>
              </a:rPr>
              <a:t>ϮΘδم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ϝاخ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09" dirty="0">
                <a:latin typeface="Times New Roman"/>
                <a:cs typeface="Times New Roman"/>
              </a:rPr>
              <a:t>س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ه</a:t>
            </a:r>
            <a:r>
              <a:rPr sz="1000" i="1" spc="-705" dirty="0">
                <a:latin typeface="Times New Roman"/>
                <a:cs typeface="Times New Roman"/>
              </a:rPr>
              <a:t>ب</a:t>
            </a:r>
            <a:r>
              <a:rPr sz="1000" i="1" spc="-465" dirty="0">
                <a:latin typeface="Times New Roman"/>
                <a:cs typeface="Times New Roman"/>
              </a:rPr>
              <a:t>Ύجع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110" dirty="0">
                <a:latin typeface="Times New Roman"/>
                <a:cs typeface="Times New Roman"/>
              </a:rPr>
              <a:t>ϯΪم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نع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35" dirty="0">
                <a:latin typeface="Times New Roman"/>
                <a:cs typeface="Times New Roman"/>
              </a:rPr>
              <a:t>ي</a:t>
            </a:r>
            <a:r>
              <a:rPr sz="1000" i="1" spc="-595" dirty="0">
                <a:latin typeface="Times New Roman"/>
                <a:cs typeface="Times New Roman"/>
              </a:rPr>
              <a:t>ك</a:t>
            </a:r>
            <a:r>
              <a:rPr sz="1000" i="1" spc="-520" dirty="0">
                <a:latin typeface="Times New Roman"/>
                <a:cs typeface="Times New Roman"/>
              </a:rPr>
              <a:t>Ϯل΍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Ώή</a:t>
            </a:r>
            <a:r>
              <a:rPr sz="1000" i="1" spc="-225" dirty="0">
                <a:latin typeface="Times New Roman"/>
                <a:cs typeface="Times New Roman"/>
              </a:rPr>
              <a:t>ع</a:t>
            </a:r>
            <a:r>
              <a:rPr sz="1000" i="1" spc="-434" dirty="0">
                <a:latin typeface="Times New Roman"/>
                <a:cs typeface="Times New Roman"/>
              </a:rPr>
              <a:t>أϭ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270" dirty="0">
                <a:latin typeface="Times New Roman"/>
                <a:cs typeface="Times New Roman"/>
              </a:rPr>
              <a:t>حϭ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540" dirty="0">
                <a:latin typeface="Times New Roman"/>
                <a:cs typeface="Times New Roman"/>
              </a:rPr>
              <a:t>ل</a:t>
            </a:r>
            <a:r>
              <a:rPr sz="1000" i="1" spc="-335" dirty="0">
                <a:latin typeface="Times New Roman"/>
                <a:cs typeface="Times New Roman"/>
              </a:rPr>
              <a:t>Β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185" dirty="0">
                <a:latin typeface="Times New Roman"/>
                <a:cs typeface="Times New Roman"/>
              </a:rPr>
              <a:t>ά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0" dirty="0">
                <a:latin typeface="Times New Roman"/>
                <a:cs typeface="Times New Roman"/>
              </a:rPr>
              <a:t>ψ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-19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160" dirty="0">
                <a:latin typeface="Times New Roman"/>
                <a:cs typeface="Times New Roman"/>
              </a:rPr>
              <a:t>ض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ρ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415" dirty="0">
                <a:latin typeface="Times New Roman"/>
                <a:cs typeface="Times New Roman"/>
              </a:rPr>
              <a:t>ΨϨي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5" dirty="0">
                <a:latin typeface="Times New Roman"/>
                <a:cs typeface="Times New Roman"/>
              </a:rPr>
              <a:t>ϱ</a:t>
            </a:r>
            <a:r>
              <a:rPr sz="1000" i="1" spc="-25" dirty="0">
                <a:latin typeface="Times New Roman"/>
                <a:cs typeface="Times New Roman"/>
              </a:rPr>
              <a:t>ά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Δ</a:t>
            </a:r>
            <a:r>
              <a:rPr sz="1000" i="1" spc="-305" dirty="0">
                <a:latin typeface="Times New Roman"/>
                <a:cs typeface="Times New Roman"/>
              </a:rPr>
              <a:t>Β</a:t>
            </a:r>
            <a:r>
              <a:rPr sz="1000" i="1" spc="-204" dirty="0">
                <a:latin typeface="Times New Roman"/>
                <a:cs typeface="Times New Roman"/>
              </a:rPr>
              <a:t>Ϡρ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140" dirty="0">
                <a:latin typeface="Times New Roman"/>
                <a:cs typeface="Times New Roman"/>
              </a:rPr>
              <a:t>ϯϮΘδم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650" dirty="0">
                <a:latin typeface="Times New Roman"/>
                <a:cs typeface="Times New Roman"/>
              </a:rPr>
              <a:t>م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60" dirty="0">
                <a:latin typeface="Times New Roman"/>
                <a:cs typeface="Times New Roman"/>
              </a:rPr>
              <a:t>قحت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Ϯحن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15" dirty="0">
                <a:latin typeface="Times New Roman"/>
                <a:cs typeface="Times New Roman"/>
              </a:rPr>
              <a:t>Δح</a:t>
            </a:r>
            <a:r>
              <a:rPr sz="1000" i="1" spc="-370" dirty="0">
                <a:latin typeface="Times New Roman"/>
                <a:cs typeface="Times New Roman"/>
              </a:rPr>
              <a:t>Ϡ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Δ</a:t>
            </a:r>
            <a:r>
              <a:rPr sz="1000" i="1" spc="-305" dirty="0">
                <a:latin typeface="Times New Roman"/>
                <a:cs typeface="Times New Roman"/>
              </a:rPr>
              <a:t>Β</a:t>
            </a:r>
            <a:r>
              <a:rPr sz="1000" i="1" spc="-480" dirty="0">
                <a:latin typeface="Times New Roman"/>
                <a:cs typeface="Times New Roman"/>
              </a:rPr>
              <a:t>غ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665" dirty="0">
                <a:latin typeface="Times New Roman"/>
                <a:cs typeface="Times New Roman"/>
              </a:rPr>
              <a:t>لΎب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-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Ε</a:t>
            </a:r>
            <a:r>
              <a:rPr sz="1000" i="1" spc="-434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555" dirty="0">
                <a:latin typeface="Times New Roman"/>
                <a:cs typeface="Times New Roman"/>
              </a:rPr>
              <a:t>΍Ϯحل</a:t>
            </a:r>
            <a:r>
              <a:rPr sz="1000" i="1" spc="-65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530" dirty="0">
                <a:latin typeface="Times New Roman"/>
                <a:cs typeface="Times New Roman"/>
              </a:rPr>
              <a:t>شΎقϨ</a:t>
            </a:r>
            <a:r>
              <a:rPr sz="1000" i="1" spc="-66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465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يث</a:t>
            </a:r>
            <a:r>
              <a:rPr sz="1000" i="1" spc="10" dirty="0">
                <a:latin typeface="Times New Roman"/>
                <a:cs typeface="Times New Roman"/>
              </a:rPr>
              <a:t>Ϊ</a:t>
            </a:r>
            <a:r>
              <a:rPr sz="1000" i="1" spc="-555" dirty="0">
                <a:latin typeface="Times New Roman"/>
                <a:cs typeface="Times New Roman"/>
              </a:rPr>
              <a:t>حΘϤل΍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55" dirty="0">
                <a:latin typeface="Times New Roman"/>
                <a:cs typeface="Times New Roman"/>
              </a:rPr>
              <a:t>Δ</a:t>
            </a:r>
            <a:r>
              <a:rPr sz="1000" i="1" spc="-605" dirty="0">
                <a:latin typeface="Times New Roman"/>
                <a:cs typeface="Times New Roman"/>
              </a:rPr>
              <a:t>ف</a:t>
            </a:r>
            <a:r>
              <a:rPr sz="1000" i="1" spc="-335" dirty="0">
                <a:latin typeface="Times New Roman"/>
                <a:cs typeface="Times New Roman"/>
              </a:rPr>
              <a:t>ΎϜ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90" dirty="0">
                <a:latin typeface="Times New Roman"/>
                <a:cs typeface="Times New Roman"/>
              </a:rPr>
              <a:t>Ϊق</a:t>
            </a:r>
            <a:r>
              <a:rPr sz="1000" i="1" spc="-575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΍ή</a:t>
            </a:r>
            <a:r>
              <a:rPr sz="1000" i="1" spc="-565" dirty="0">
                <a:latin typeface="Times New Roman"/>
                <a:cs typeface="Times New Roman"/>
              </a:rPr>
              <a:t>ك</a:t>
            </a:r>
            <a:r>
              <a:rPr sz="1000" i="1" spc="-459" dirty="0">
                <a:latin typeface="Times New Roman"/>
                <a:cs typeface="Times New Roman"/>
              </a:rPr>
              <a:t>Ύش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45" dirty="0">
                <a:latin typeface="Times New Roman"/>
                <a:cs typeface="Times New Roman"/>
              </a:rPr>
              <a:t>Δع</a:t>
            </a:r>
            <a:r>
              <a:rPr sz="1000" i="1" spc="-555" dirty="0">
                <a:latin typeface="Times New Roman"/>
                <a:cs typeface="Times New Roman"/>
              </a:rPr>
              <a:t>م</a:t>
            </a:r>
            <a:r>
              <a:rPr sz="1000" i="1" spc="-535" dirty="0">
                <a:latin typeface="Times New Roman"/>
                <a:cs typeface="Times New Roman"/>
              </a:rPr>
              <a:t>Ύج</a:t>
            </a:r>
            <a:r>
              <a:rPr sz="1000" i="1" spc="-63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55" dirty="0">
                <a:latin typeface="Times New Roman"/>
                <a:cs typeface="Times New Roman"/>
              </a:rPr>
              <a:t>Ϡك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45" dirty="0">
                <a:latin typeface="Times New Roman"/>
                <a:cs typeface="Times New Roman"/>
              </a:rPr>
              <a:t>Ϯ</a:t>
            </a:r>
            <a:r>
              <a:rPr sz="1000" i="1" spc="-620" dirty="0">
                <a:latin typeface="Times New Roman"/>
                <a:cs typeface="Times New Roman"/>
              </a:rPr>
              <a:t>حن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400" dirty="0">
                <a:latin typeface="Times New Roman"/>
                <a:cs typeface="Times New Roman"/>
              </a:rPr>
              <a:t>Ύ</a:t>
            </a:r>
            <a:r>
              <a:rPr sz="1000" i="1" spc="-605" dirty="0">
                <a:latin typeface="Times New Roman"/>
                <a:cs typeface="Times New Roman"/>
              </a:rPr>
              <a:t>ه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345" dirty="0">
                <a:latin typeface="Times New Roman"/>
                <a:cs typeface="Times New Roman"/>
              </a:rPr>
              <a:t>ϮϨب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άيϔ</a:t>
            </a:r>
            <a:r>
              <a:rPr sz="1000" i="1" spc="-335" dirty="0">
                <a:latin typeface="Times New Roman"/>
                <a:cs typeface="Times New Roman"/>
              </a:rPr>
              <a:t>Ϩ</a:t>
            </a:r>
            <a:r>
              <a:rPr sz="1000" i="1" spc="-75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430" dirty="0">
                <a:latin typeface="Times New Roman"/>
                <a:cs typeface="Times New Roman"/>
              </a:rPr>
              <a:t>΍ήيδم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204" dirty="0">
                <a:latin typeface="Times New Roman"/>
                <a:cs typeface="Times New Roman"/>
              </a:rPr>
              <a:t>ί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50" dirty="0">
                <a:latin typeface="Times New Roman"/>
                <a:cs typeface="Times New Roman"/>
              </a:rPr>
              <a:t>Ϡل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290" dirty="0">
                <a:latin typeface="Times New Roman"/>
                <a:cs typeface="Times New Roman"/>
              </a:rPr>
              <a:t>Ϯط</a:t>
            </a:r>
            <a:r>
              <a:rPr sz="1000" i="1" spc="-295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595" dirty="0">
                <a:latin typeface="Times New Roman"/>
                <a:cs typeface="Times New Roman"/>
              </a:rPr>
              <a:t>Ψل΍</a:t>
            </a:r>
            <a:r>
              <a:rPr sz="1000" i="1" spc="-165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ه</a:t>
            </a:r>
            <a:r>
              <a:rPr sz="1000" i="1" spc="-755" dirty="0">
                <a:latin typeface="Times New Roman"/>
                <a:cs typeface="Times New Roman"/>
              </a:rPr>
              <a:t>ت</a:t>
            </a:r>
            <a:r>
              <a:rPr sz="1000" i="1" spc="-365" dirty="0">
                <a:latin typeface="Times New Roman"/>
                <a:cs typeface="Times New Roman"/>
              </a:rPr>
              <a:t>΍έΎ</a:t>
            </a:r>
            <a:r>
              <a:rPr sz="1000" i="1" spc="-370" dirty="0">
                <a:latin typeface="Times New Roman"/>
                <a:cs typeface="Times New Roman"/>
              </a:rPr>
              <a:t>Ϭ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550" dirty="0">
                <a:latin typeface="Times New Roman"/>
                <a:cs typeface="Times New Roman"/>
              </a:rPr>
              <a:t>ب</a:t>
            </a:r>
            <a:r>
              <a:rPr sz="1000" i="1" spc="-545" dirty="0">
                <a:latin typeface="Times New Roman"/>
                <a:cs typeface="Times New Roman"/>
              </a:rPr>
              <a:t>ل</a:t>
            </a:r>
            <a:r>
              <a:rPr sz="1000" i="1" spc="-345" dirty="0">
                <a:latin typeface="Times New Roman"/>
                <a:cs typeface="Times New Roman"/>
              </a:rPr>
              <a:t>Ύ</a:t>
            </a:r>
            <a:r>
              <a:rPr sz="1000" i="1" spc="-525" dirty="0">
                <a:latin typeface="Times New Roman"/>
                <a:cs typeface="Times New Roman"/>
              </a:rPr>
              <a:t>ط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365" dirty="0">
                <a:latin typeface="Times New Roman"/>
                <a:cs typeface="Times New Roman"/>
              </a:rPr>
              <a:t>Ϯت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100" dirty="0">
                <a:latin typeface="Times New Roman"/>
                <a:cs typeface="Times New Roman"/>
              </a:rPr>
              <a:t>΄</a:t>
            </a:r>
            <a:r>
              <a:rPr sz="1000" i="1" spc="-480" dirty="0">
                <a:latin typeface="Times New Roman"/>
                <a:cs typeface="Times New Roman"/>
              </a:rPr>
              <a:t>ش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535" dirty="0">
                <a:latin typeface="Times New Roman"/>
                <a:cs typeface="Times New Roman"/>
              </a:rPr>
              <a:t>يΘ</a:t>
            </a:r>
            <a:r>
              <a:rPr sz="1000" i="1" spc="-61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185" dirty="0">
                <a:latin typeface="Times New Roman"/>
                <a:cs typeface="Times New Roman"/>
              </a:rPr>
              <a:t>ά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ل</a:t>
            </a:r>
            <a:r>
              <a:rPr sz="1000" i="1" spc="-484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5" dirty="0">
                <a:latin typeface="Times New Roman"/>
                <a:cs typeface="Times New Roman"/>
              </a:rPr>
              <a:t>Ϯπحϭ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295" dirty="0">
                <a:latin typeface="Times New Roman"/>
                <a:cs typeface="Times New Roman"/>
              </a:rPr>
              <a:t>Δك</a:t>
            </a:r>
            <a:r>
              <a:rPr sz="1000" i="1" spc="-145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ΎθϤل΍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20" dirty="0">
                <a:latin typeface="Times New Roman"/>
                <a:cs typeface="Times New Roman"/>
              </a:rPr>
              <a:t>Ώ</a:t>
            </a:r>
            <a:r>
              <a:rPr sz="1000" i="1" spc="10" dirty="0">
                <a:latin typeface="Times New Roman"/>
                <a:cs typeface="Times New Roman"/>
              </a:rPr>
              <a:t>ϭ΅</a:t>
            </a:r>
            <a:r>
              <a:rPr sz="1000" i="1" spc="-530" dirty="0">
                <a:latin typeface="Times New Roman"/>
                <a:cs typeface="Times New Roman"/>
              </a:rPr>
              <a:t>Ϊل΍</a:t>
            </a:r>
            <a:r>
              <a:rPr sz="1000" i="1" spc="75" dirty="0">
                <a:latin typeface="Times New Roman"/>
                <a:cs typeface="Times New Roman"/>
              </a:rPr>
              <a:t> </a:t>
            </a:r>
            <a:r>
              <a:rPr sz="1000" i="1" spc="-285" dirty="0">
                <a:latin typeface="Times New Roman"/>
                <a:cs typeface="Times New Roman"/>
              </a:rPr>
              <a:t>مϬصήحϭ</a:t>
            </a:r>
            <a:r>
              <a:rPr sz="1000" i="1" spc="85" dirty="0">
                <a:latin typeface="Times New Roman"/>
                <a:cs typeface="Times New Roman"/>
              </a:rPr>
              <a:t> </a:t>
            </a:r>
            <a:r>
              <a:rPr sz="1000" i="1" spc="-505" dirty="0">
                <a:latin typeface="Times New Roman"/>
                <a:cs typeface="Times New Roman"/>
              </a:rPr>
              <a:t>مϬ</a:t>
            </a:r>
            <a:r>
              <a:rPr sz="1000" i="1" spc="-585" dirty="0">
                <a:latin typeface="Times New Roman"/>
                <a:cs typeface="Times New Roman"/>
              </a:rPr>
              <a:t>م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565" dirty="0">
                <a:latin typeface="Times New Roman"/>
                <a:cs typeface="Times New Roman"/>
              </a:rPr>
              <a:t>ه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20" dirty="0">
                <a:latin typeface="Times New Roman"/>
                <a:cs typeface="Times New Roman"/>
              </a:rPr>
              <a:t>Ϯπحل</a:t>
            </a:r>
            <a:r>
              <a:rPr sz="1000" i="1" spc="-44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99"/>
              </a:lnSpc>
            </a:pPr>
            <a:r>
              <a:rPr sz="1000" i="1" spc="0" dirty="0">
                <a:latin typeface="Times New Roman"/>
                <a:cs typeface="Times New Roman"/>
              </a:rPr>
              <a:t>/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ϮΘكΪل΍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60" dirty="0">
                <a:latin typeface="Times New Roman"/>
                <a:cs typeface="Times New Roman"/>
              </a:rPr>
              <a:t>ΫΎ</a:t>
            </a:r>
            <a:r>
              <a:rPr sz="1000" i="1" spc="-425" dirty="0">
                <a:latin typeface="Times New Roman"/>
                <a:cs typeface="Times New Roman"/>
              </a:rPr>
              <a:t>Θ</a:t>
            </a:r>
            <a:r>
              <a:rPr sz="1000" i="1" spc="-580" dirty="0">
                <a:latin typeface="Times New Roman"/>
                <a:cs typeface="Times New Roman"/>
              </a:rPr>
              <a:t>سأ΍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59" dirty="0">
                <a:latin typeface="Times New Roman"/>
                <a:cs typeface="Times New Roman"/>
              </a:rPr>
              <a:t>Ϡ</a:t>
            </a:r>
            <a:r>
              <a:rPr sz="1000" i="1" spc="-64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15" dirty="0">
                <a:latin typeface="Times New Roman"/>
                <a:cs typeface="Times New Roman"/>
              </a:rPr>
              <a:t>ϥ</a:t>
            </a:r>
            <a:r>
              <a:rPr sz="1000" i="1" spc="-130" dirty="0">
                <a:latin typeface="Times New Roman"/>
                <a:cs typeface="Times New Roman"/>
              </a:rPr>
              <a:t>ϭΆ</a:t>
            </a:r>
            <a:r>
              <a:rPr sz="1000" i="1" spc="-195" dirty="0">
                <a:latin typeface="Times New Roman"/>
                <a:cs typeface="Times New Roman"/>
              </a:rPr>
              <a:t>θ</a:t>
            </a:r>
            <a:r>
              <a:rPr sz="1000" i="1" spc="-280" dirty="0">
                <a:latin typeface="Times New Roman"/>
                <a:cs typeface="Times New Roman"/>
              </a:rPr>
              <a:t>Ϡ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-635" dirty="0">
                <a:latin typeface="Times New Roman"/>
                <a:cs typeface="Times New Roman"/>
              </a:rPr>
              <a:t>Ύجل΍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555" dirty="0">
                <a:latin typeface="Times New Roman"/>
                <a:cs typeface="Times New Roman"/>
              </a:rPr>
              <a:t>Ϡك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145" dirty="0">
                <a:latin typeface="Times New Roman"/>
                <a:cs typeface="Times New Roman"/>
              </a:rPr>
              <a:t>ΔشέϮ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345" dirty="0">
                <a:latin typeface="Times New Roman"/>
                <a:cs typeface="Times New Roman"/>
              </a:rPr>
              <a:t>ϡΎ</a:t>
            </a:r>
            <a:r>
              <a:rPr sz="1000" i="1" spc="-425" dirty="0">
                <a:latin typeface="Times New Roman"/>
                <a:cs typeface="Times New Roman"/>
              </a:rPr>
              <a:t>Θ</a:t>
            </a:r>
            <a:r>
              <a:rPr sz="1000" i="1" spc="-480" dirty="0">
                <a:latin typeface="Times New Roman"/>
                <a:cs typeface="Times New Roman"/>
              </a:rPr>
              <a:t>خ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25" dirty="0">
                <a:latin typeface="Times New Roman"/>
                <a:cs typeface="Times New Roman"/>
              </a:rPr>
              <a:t>كδم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525" dirty="0">
                <a:latin typeface="Times New Roman"/>
                <a:cs typeface="Times New Roman"/>
              </a:rPr>
              <a:t>Ύك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.</a:t>
            </a:r>
            <a:r>
              <a:rPr sz="1000" i="1" spc="-595" dirty="0">
                <a:latin typeface="Times New Roman"/>
                <a:cs typeface="Times New Roman"/>
              </a:rPr>
              <a:t>مϠع</a:t>
            </a:r>
            <a:r>
              <a:rPr sz="1000" i="1" spc="-475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يΘ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ه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240" dirty="0">
                <a:latin typeface="Times New Roman"/>
                <a:cs typeface="Times New Roman"/>
              </a:rPr>
              <a:t>΍έΪ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-35" dirty="0">
                <a:latin typeface="Times New Roman"/>
                <a:cs typeface="Times New Roman"/>
              </a:rPr>
              <a:t> </a:t>
            </a:r>
            <a:r>
              <a:rPr sz="1000" i="1" spc="-425" dirty="0">
                <a:latin typeface="Times New Roman"/>
                <a:cs typeface="Times New Roman"/>
              </a:rPr>
              <a:t>ق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70" dirty="0">
                <a:latin typeface="Times New Roman"/>
                <a:cs typeface="Times New Roman"/>
              </a:rPr>
              <a:t>δ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09" dirty="0">
                <a:latin typeface="Times New Roman"/>
                <a:cs typeface="Times New Roman"/>
              </a:rPr>
              <a:t>س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170" dirty="0">
                <a:latin typeface="Times New Roman"/>
                <a:cs typeface="Times New Roman"/>
              </a:rPr>
              <a:t>Ϊح</a:t>
            </a:r>
            <a:r>
              <a:rPr sz="1000" i="1" spc="-90" dirty="0">
                <a:latin typeface="Times New Roman"/>
                <a:cs typeface="Times New Roman"/>
              </a:rPr>
              <a:t>Ϯ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-375" dirty="0">
                <a:latin typeface="Times New Roman"/>
                <a:cs typeface="Times New Roman"/>
              </a:rPr>
              <a:t>άه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ϝاخ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509" dirty="0">
                <a:latin typeface="Times New Roman"/>
                <a:cs typeface="Times New Roman"/>
              </a:rPr>
              <a:t>س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650" dirty="0">
                <a:latin typeface="Times New Roman"/>
                <a:cs typeface="Times New Roman"/>
              </a:rPr>
              <a:t>Ϡل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685" dirty="0">
                <a:latin typeface="Times New Roman"/>
                <a:cs typeface="Times New Roman"/>
              </a:rPr>
              <a:t>،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180" dirty="0">
                <a:latin typeface="Times New Roman"/>
                <a:cs typeface="Times New Roman"/>
              </a:rPr>
              <a:t>Ϥ</a:t>
            </a:r>
            <a:r>
              <a:rPr sz="1000" i="1" spc="-680" dirty="0">
                <a:latin typeface="Times New Roman"/>
                <a:cs typeface="Times New Roman"/>
              </a:rPr>
              <a:t>Ϡعل΍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615" dirty="0">
                <a:latin typeface="Times New Roman"/>
                <a:cs typeface="Times New Roman"/>
              </a:rPr>
              <a:t>قΘ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15" dirty="0">
                <a:latin typeface="Times New Roman"/>
                <a:cs typeface="Times New Roman"/>
              </a:rPr>
              <a:t>΍άه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600" dirty="0">
                <a:latin typeface="Times New Roman"/>
                <a:cs typeface="Times New Roman"/>
              </a:rPr>
              <a:t>ل</a:t>
            </a:r>
            <a:r>
              <a:rPr sz="1000" i="1" spc="-495" dirty="0">
                <a:latin typeface="Times New Roman"/>
                <a:cs typeface="Times New Roman"/>
              </a:rPr>
              <a:t>Μ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0" dirty="0">
                <a:latin typeface="Times New Roman"/>
                <a:cs typeface="Times New Roman"/>
              </a:rPr>
              <a:t>ψ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50" dirty="0">
                <a:latin typeface="Times New Roman"/>
                <a:cs typeface="Times New Roman"/>
              </a:rPr>
              <a:t>ΩΎΒم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215" dirty="0">
                <a:latin typeface="Times New Roman"/>
                <a:cs typeface="Times New Roman"/>
              </a:rPr>
              <a:t>ϰ</a:t>
            </a:r>
            <a:r>
              <a:rPr sz="1000" i="1" spc="-260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375" dirty="0">
                <a:latin typeface="Times New Roman"/>
                <a:cs typeface="Times New Roman"/>
              </a:rPr>
              <a:t>ΎϬ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280" dirty="0">
                <a:latin typeface="Times New Roman"/>
                <a:cs typeface="Times New Roman"/>
              </a:rPr>
              <a:t>ϰϨ</a:t>
            </a:r>
            <a:r>
              <a:rPr sz="1000" i="1" spc="-495" dirty="0">
                <a:latin typeface="Times New Roman"/>
                <a:cs typeface="Times New Roman"/>
              </a:rPr>
              <a:t>ث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420" dirty="0">
                <a:latin typeface="Times New Roman"/>
                <a:cs typeface="Times New Roman"/>
              </a:rPr>
              <a:t>Ύ</a:t>
            </a:r>
            <a:r>
              <a:rPr sz="1000" i="1" spc="-390" dirty="0">
                <a:latin typeface="Times New Roman"/>
                <a:cs typeface="Times New Roman"/>
              </a:rPr>
              <a:t>Β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315" dirty="0">
                <a:latin typeface="Times New Roman"/>
                <a:cs typeface="Times New Roman"/>
              </a:rPr>
              <a:t>ΎϤ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100" dirty="0">
                <a:latin typeface="Times New Roman"/>
                <a:cs typeface="Times New Roman"/>
              </a:rPr>
              <a:t>ΪϤ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r>
              <a:rPr sz="1000" i="1" spc="-135" dirty="0">
                <a:latin typeface="Times New Roman"/>
                <a:cs typeface="Times New Roman"/>
              </a:rPr>
              <a:t> 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484" dirty="0">
                <a:latin typeface="Times New Roman"/>
                <a:cs typeface="Times New Roman"/>
              </a:rPr>
              <a:t>ش</a:t>
            </a:r>
            <a:r>
              <a:rPr sz="1000" i="1" spc="95" dirty="0">
                <a:latin typeface="Times New Roman"/>
                <a:cs typeface="Times New Roman"/>
              </a:rPr>
              <a:t>έ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5" dirty="0">
                <a:latin typeface="Times New Roman"/>
                <a:cs typeface="Times New Roman"/>
              </a:rPr>
              <a:t>ή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35" dirty="0">
                <a:latin typeface="Times New Roman"/>
                <a:cs typeface="Times New Roman"/>
              </a:rPr>
              <a:t>ه</a:t>
            </a:r>
            <a:r>
              <a:rPr sz="1000" i="1" spc="-755" dirty="0">
                <a:latin typeface="Times New Roman"/>
                <a:cs typeface="Times New Roman"/>
              </a:rPr>
              <a:t>ت</a:t>
            </a:r>
            <a:r>
              <a:rPr sz="1000" i="1" spc="-395" dirty="0">
                <a:latin typeface="Times New Roman"/>
                <a:cs typeface="Times New Roman"/>
              </a:rPr>
              <a:t>Ω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80" dirty="0">
                <a:latin typeface="Times New Roman"/>
                <a:cs typeface="Times New Roman"/>
              </a:rPr>
              <a:t>س</a:t>
            </a:r>
            <a:r>
              <a:rPr sz="1000" i="1" spc="-15" dirty="0">
                <a:latin typeface="Times New Roman"/>
                <a:cs typeface="Times New Roman"/>
              </a:rPr>
              <a:t> </a:t>
            </a:r>
            <a:r>
              <a:rPr sz="1500" i="1" spc="22" baseline="11111" dirty="0">
                <a:latin typeface="Times New Roman"/>
                <a:cs typeface="Times New Roman"/>
              </a:rPr>
              <a:t>ً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dirty="0">
                <a:latin typeface="Times New Roman"/>
                <a:cs typeface="Times New Roman"/>
              </a:rPr>
              <a:t>Ϊ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Ε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295" dirty="0">
                <a:latin typeface="Times New Roman"/>
                <a:cs typeface="Times New Roman"/>
              </a:rPr>
              <a:t>ϯ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55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20" dirty="0">
                <a:latin typeface="Times New Roman"/>
                <a:cs typeface="Times New Roman"/>
              </a:rPr>
              <a:t>ϰ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ك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225" dirty="0">
                <a:latin typeface="Times New Roman"/>
                <a:cs typeface="Times New Roman"/>
              </a:rPr>
              <a:t>Ϋ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415" dirty="0">
                <a:latin typeface="Times New Roman"/>
                <a:cs typeface="Times New Roman"/>
              </a:rPr>
              <a:t>ε</a:t>
            </a:r>
            <a:r>
              <a:rPr sz="1000" i="1" spc="95" dirty="0">
                <a:latin typeface="Times New Roman"/>
                <a:cs typeface="Times New Roman"/>
              </a:rPr>
              <a:t>έ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160" dirty="0">
                <a:latin typeface="Times New Roman"/>
                <a:cs typeface="Times New Roman"/>
              </a:rPr>
              <a:t>ω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195" dirty="0">
                <a:latin typeface="Times New Roman"/>
                <a:cs typeface="Times New Roman"/>
              </a:rPr>
              <a:t>ά</a:t>
            </a:r>
            <a:r>
              <a:rPr sz="1000" i="1" spc="-560" dirty="0">
                <a:latin typeface="Times New Roman"/>
                <a:cs typeface="Times New Roman"/>
              </a:rPr>
              <a:t>ه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00" dirty="0">
                <a:latin typeface="Times New Roman"/>
                <a:cs typeface="Times New Roman"/>
              </a:rPr>
              <a:t>ل</a:t>
            </a:r>
            <a:r>
              <a:rPr sz="1000" i="1" spc="-505" dirty="0">
                <a:latin typeface="Times New Roman"/>
                <a:cs typeface="Times New Roman"/>
              </a:rPr>
              <a:t>Μ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195" dirty="0">
                <a:latin typeface="Times New Roman"/>
                <a:cs typeface="Times New Roman"/>
              </a:rPr>
              <a:t>ά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80" dirty="0">
                <a:latin typeface="Times New Roman"/>
                <a:cs typeface="Times New Roman"/>
              </a:rPr>
              <a:t>ϔ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75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675" dirty="0">
                <a:latin typeface="Times New Roman"/>
                <a:cs typeface="Times New Roman"/>
              </a:rPr>
              <a:t>م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" dirty="0">
                <a:latin typeface="Times New Roman"/>
                <a:cs typeface="Times New Roman"/>
              </a:rPr>
              <a:t>ψ</a:t>
            </a:r>
            <a:r>
              <a:rPr sz="1000" i="1" spc="-300" dirty="0">
                <a:latin typeface="Times New Roman"/>
                <a:cs typeface="Times New Roman"/>
              </a:rPr>
              <a:t>Ϩ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35" dirty="0">
                <a:latin typeface="Times New Roman"/>
                <a:cs typeface="Times New Roman"/>
              </a:rPr>
              <a:t>ه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40" dirty="0">
                <a:latin typeface="Times New Roman"/>
                <a:cs typeface="Times New Roman"/>
              </a:rPr>
              <a:t>قق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125" dirty="0">
                <a:latin typeface="Times New Roman"/>
                <a:cs typeface="Times New Roman"/>
              </a:rPr>
              <a:t>ϱ</a:t>
            </a:r>
            <a:r>
              <a:rPr sz="1000" i="1" spc="-195" dirty="0">
                <a:latin typeface="Times New Roman"/>
                <a:cs typeface="Times New Roman"/>
              </a:rPr>
              <a:t>ά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0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dirty="0">
                <a:latin typeface="Times New Roman"/>
                <a:cs typeface="Times New Roman"/>
              </a:rPr>
              <a:t>Ϊ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20" dirty="0">
                <a:latin typeface="Times New Roman"/>
                <a:cs typeface="Times New Roman"/>
              </a:rPr>
              <a:t>ϰ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500" i="1" spc="22" baseline="11111" dirty="0">
                <a:latin typeface="Times New Roman"/>
                <a:cs typeface="Times New Roman"/>
              </a:rPr>
              <a:t>ً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00" dirty="0">
                <a:latin typeface="Times New Roman"/>
                <a:cs typeface="Times New Roman"/>
              </a:rPr>
              <a:t>Ϩ</a:t>
            </a:r>
            <a:r>
              <a:rPr sz="1000" i="1" spc="-600" dirty="0">
                <a:latin typeface="Times New Roman"/>
                <a:cs typeface="Times New Roman"/>
              </a:rPr>
              <a:t>Μ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610" dirty="0">
                <a:latin typeface="Times New Roman"/>
                <a:cs typeface="Times New Roman"/>
              </a:rPr>
              <a:t>عم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470" dirty="0">
                <a:latin typeface="Times New Roman"/>
                <a:cs typeface="Times New Roman"/>
              </a:rPr>
              <a:t>ج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Ε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-765" dirty="0">
                <a:latin typeface="Times New Roman"/>
                <a:cs typeface="Times New Roman"/>
              </a:rPr>
              <a:t>ب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9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ή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35" dirty="0">
                <a:latin typeface="Times New Roman"/>
                <a:cs typeface="Times New Roman"/>
              </a:rPr>
              <a:t>Ϯ</a:t>
            </a:r>
            <a:r>
              <a:rPr sz="1000" i="1" spc="-434" dirty="0">
                <a:latin typeface="Times New Roman"/>
                <a:cs typeface="Times New Roman"/>
              </a:rPr>
              <a:t>ط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30" dirty="0">
                <a:latin typeface="Times New Roman"/>
                <a:cs typeface="Times New Roman"/>
              </a:rPr>
              <a:t>ΰ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420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225" dirty="0">
                <a:latin typeface="Times New Roman"/>
                <a:cs typeface="Times New Roman"/>
              </a:rPr>
              <a:t>Δ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565" dirty="0">
                <a:latin typeface="Times New Roman"/>
                <a:cs typeface="Times New Roman"/>
              </a:rPr>
              <a:t>ه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Ε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225" dirty="0">
                <a:latin typeface="Times New Roman"/>
                <a:cs typeface="Times New Roman"/>
              </a:rPr>
              <a:t>Ϋ</a:t>
            </a:r>
            <a:r>
              <a:rPr sz="1000" i="1" spc="95" dirty="0">
                <a:latin typeface="Times New Roman"/>
                <a:cs typeface="Times New Roman"/>
              </a:rPr>
              <a:t> έ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-440" dirty="0">
                <a:latin typeface="Times New Roman"/>
                <a:cs typeface="Times New Roman"/>
              </a:rPr>
              <a:t>Ύ</a:t>
            </a:r>
            <a:r>
              <a:rPr sz="1000" i="1" spc="-480" dirty="0">
                <a:latin typeface="Times New Roman"/>
                <a:cs typeface="Times New Roman"/>
              </a:rPr>
              <a:t>ح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635" dirty="0">
                <a:latin typeface="Times New Roman"/>
                <a:cs typeface="Times New Roman"/>
              </a:rPr>
              <a:t>ه</a:t>
            </a:r>
            <a:r>
              <a:rPr sz="1000" i="1" spc="-755" dirty="0">
                <a:latin typeface="Times New Roman"/>
                <a:cs typeface="Times New Roman"/>
              </a:rPr>
              <a:t>ي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295" dirty="0">
                <a:latin typeface="Times New Roman"/>
                <a:cs typeface="Times New Roman"/>
              </a:rPr>
              <a:t>ت</a:t>
            </a:r>
            <a:r>
              <a:rPr sz="1000" i="1" spc="-505" dirty="0">
                <a:latin typeface="Times New Roman"/>
                <a:cs typeface="Times New Roman"/>
              </a:rPr>
              <a:t>Ϡ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484" dirty="0">
                <a:latin typeface="Times New Roman"/>
                <a:cs typeface="Times New Roman"/>
              </a:rPr>
              <a:t>ش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385" dirty="0">
                <a:latin typeface="Times New Roman"/>
                <a:cs typeface="Times New Roman"/>
              </a:rPr>
              <a:t>Ω</a:t>
            </a:r>
            <a:r>
              <a:rPr sz="1000" i="1" spc="-525" dirty="0">
                <a:latin typeface="Times New Roman"/>
                <a:cs typeface="Times New Roman"/>
              </a:rPr>
              <a:t>Ύع</a:t>
            </a:r>
            <a:r>
              <a:rPr sz="1000" i="1" spc="-270" dirty="0">
                <a:latin typeface="Times New Roman"/>
                <a:cs typeface="Times New Roman"/>
              </a:rPr>
              <a:t>سϭ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60" dirty="0">
                <a:latin typeface="Times New Roman"/>
                <a:cs typeface="Times New Roman"/>
              </a:rPr>
              <a:t>ΪيϤع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00" dirty="0">
                <a:latin typeface="Times New Roman"/>
                <a:cs typeface="Times New Roman"/>
              </a:rPr>
              <a:t>Δقفήب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ه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480" dirty="0">
                <a:latin typeface="Times New Roman"/>
                <a:cs typeface="Times New Roman"/>
              </a:rPr>
              <a:t>ΩΎعس</a:t>
            </a:r>
            <a:r>
              <a:rPr sz="1000" i="1" spc="35" dirty="0">
                <a:latin typeface="Times New Roman"/>
                <a:cs typeface="Times New Roman"/>
              </a:rPr>
              <a:t> </a:t>
            </a:r>
            <a:r>
              <a:rPr sz="1000" i="1" spc="-325" dirty="0">
                <a:latin typeface="Times New Roman"/>
                <a:cs typeface="Times New Roman"/>
              </a:rPr>
              <a:t>لπϔت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00" dirty="0">
                <a:latin typeface="Times New Roman"/>
                <a:cs typeface="Times New Roman"/>
              </a:rPr>
              <a:t>ك</a:t>
            </a:r>
            <a:r>
              <a:rPr sz="1000" i="1" spc="-590" dirty="0">
                <a:latin typeface="Times New Roman"/>
                <a:cs typeface="Times New Roman"/>
              </a:rPr>
              <a:t>ل</a:t>
            </a:r>
            <a:r>
              <a:rPr sz="1000" i="1" spc="-225" dirty="0">
                <a:latin typeface="Times New Roman"/>
                <a:cs typeface="Times New Roman"/>
              </a:rPr>
              <a:t>Ϋ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310" dirty="0">
                <a:latin typeface="Times New Roman"/>
                <a:cs typeface="Times New Roman"/>
              </a:rPr>
              <a:t>Ϊع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700" dirty="0">
                <a:latin typeface="Times New Roman"/>
                <a:cs typeface="Times New Roman"/>
              </a:rPr>
              <a:t>،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295" dirty="0">
                <a:latin typeface="Times New Roman"/>
                <a:cs typeface="Times New Roman"/>
              </a:rPr>
              <a:t>ϭΎحϤ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640" dirty="0">
                <a:latin typeface="Times New Roman"/>
                <a:cs typeface="Times New Roman"/>
              </a:rPr>
              <a:t>خ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530" dirty="0">
                <a:latin typeface="Times New Roman"/>
                <a:cs typeface="Times New Roman"/>
              </a:rPr>
              <a:t>ب</a:t>
            </a:r>
            <a:r>
              <a:rPr sz="1000" i="1" spc="-525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50" dirty="0">
                <a:latin typeface="Times New Roman"/>
                <a:cs typeface="Times New Roman"/>
              </a:rPr>
              <a:t>ψ</a:t>
            </a:r>
            <a:r>
              <a:rPr sz="1000" i="1" spc="-300" dirty="0">
                <a:latin typeface="Times New Roman"/>
                <a:cs typeface="Times New Roman"/>
              </a:rPr>
              <a:t>Ϩ</a:t>
            </a:r>
            <a:r>
              <a:rPr sz="1000" i="1" spc="-48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210" dirty="0">
                <a:latin typeface="Times New Roman"/>
                <a:cs typeface="Times New Roman"/>
              </a:rPr>
              <a:t>δح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1000" i="1" spc="-320" dirty="0">
                <a:latin typeface="Times New Roman"/>
                <a:cs typeface="Times New Roman"/>
              </a:rPr>
              <a:t>ϰϠع</a:t>
            </a:r>
            <a:r>
              <a:rPr sz="1000" i="1" spc="2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ي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8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1000" i="1" spc="-660" dirty="0">
                <a:latin typeface="Times New Roman"/>
                <a:cs typeface="Times New Roman"/>
              </a:rPr>
              <a:t>م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70" dirty="0">
                <a:latin typeface="Times New Roman"/>
                <a:cs typeface="Times New Roman"/>
              </a:rPr>
              <a:t>ϠعΘ</a:t>
            </a:r>
            <a:r>
              <a:rPr sz="1000" i="1" spc="-705" dirty="0">
                <a:latin typeface="Times New Roman"/>
                <a:cs typeface="Times New Roman"/>
              </a:rPr>
              <a:t>ل</a:t>
            </a:r>
            <a:r>
              <a:rPr sz="1000" i="1" spc="-800" dirty="0">
                <a:latin typeface="Times New Roman"/>
                <a:cs typeface="Times New Roman"/>
              </a:rPr>
              <a:t>΍</a:t>
            </a:r>
            <a:r>
              <a:rPr sz="1000" i="1" spc="-20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25" dirty="0">
                <a:latin typeface="Times New Roman"/>
                <a:cs typeface="Times New Roman"/>
              </a:rPr>
              <a:t>ΰ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185" dirty="0">
                <a:latin typeface="Times New Roman"/>
                <a:cs typeface="Times New Roman"/>
              </a:rPr>
              <a:t>Ϊحϭ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430" dirty="0">
                <a:latin typeface="Times New Roman"/>
                <a:cs typeface="Times New Roman"/>
              </a:rPr>
              <a:t>Ύ</a:t>
            </a:r>
            <a:r>
              <a:rPr sz="1000" i="1" spc="-254" dirty="0">
                <a:latin typeface="Times New Roman"/>
                <a:cs typeface="Times New Roman"/>
              </a:rPr>
              <a:t>πعأϭ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475" dirty="0">
                <a:latin typeface="Times New Roman"/>
                <a:cs typeface="Times New Roman"/>
              </a:rPr>
              <a:t>ي</a:t>
            </a:r>
            <a:r>
              <a:rPr sz="1000" i="1" spc="-765" dirty="0">
                <a:latin typeface="Times New Roman"/>
                <a:cs typeface="Times New Roman"/>
              </a:rPr>
              <a:t>ئ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505" dirty="0">
                <a:latin typeface="Times New Roman"/>
                <a:cs typeface="Times New Roman"/>
              </a:rPr>
              <a:t>كلάك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لϤ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Δ</a:t>
            </a:r>
            <a:r>
              <a:rPr sz="1000" i="1" spc="-455" dirty="0">
                <a:latin typeface="Times New Roman"/>
                <a:cs typeface="Times New Roman"/>
              </a:rPr>
              <a:t>ش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395" dirty="0">
                <a:latin typeface="Times New Roman"/>
                <a:cs typeface="Times New Roman"/>
              </a:rPr>
              <a:t>ϭΎحم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يث</a:t>
            </a:r>
            <a:r>
              <a:rPr sz="1000" i="1" spc="-459" dirty="0">
                <a:latin typeface="Times New Roman"/>
                <a:cs typeface="Times New Roman"/>
              </a:rPr>
              <a:t>ΪحΘϤل΍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10" dirty="0">
                <a:latin typeface="Times New Roman"/>
                <a:cs typeface="Times New Roman"/>
              </a:rPr>
              <a:t>ή</a:t>
            </a:r>
            <a:r>
              <a:rPr sz="1000" i="1" spc="-220" dirty="0">
                <a:latin typeface="Times New Roman"/>
                <a:cs typeface="Times New Roman"/>
              </a:rPr>
              <a:t>Ϝ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459" dirty="0">
                <a:latin typeface="Times New Roman"/>
                <a:cs typeface="Times New Roman"/>
              </a:rPr>
              <a:t>Ϡ</a:t>
            </a:r>
            <a:r>
              <a:rPr sz="1000" i="1" spc="-64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440" dirty="0">
                <a:latin typeface="Times New Roman"/>
                <a:cs typeface="Times New Roman"/>
              </a:rPr>
              <a:t>ثح</a:t>
            </a:r>
            <a:r>
              <a:rPr sz="1000" i="1" spc="-265" dirty="0">
                <a:latin typeface="Times New Roman"/>
                <a:cs typeface="Times New Roman"/>
              </a:rPr>
              <a:t>Β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50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Ύ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680" dirty="0">
                <a:latin typeface="Times New Roman"/>
                <a:cs typeface="Times New Roman"/>
              </a:rPr>
              <a:t>Ϡعل΍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165" dirty="0">
                <a:latin typeface="Times New Roman"/>
                <a:cs typeface="Times New Roman"/>
              </a:rPr>
              <a:t>Ε</a:t>
            </a:r>
            <a:r>
              <a:rPr sz="1000" i="1" spc="-175" dirty="0">
                <a:latin typeface="Times New Roman"/>
                <a:cs typeface="Times New Roman"/>
              </a:rPr>
              <a:t>Ύ</a:t>
            </a:r>
            <a:r>
              <a:rPr sz="1000" i="1" spc="-640" dirty="0">
                <a:latin typeface="Times New Roman"/>
                <a:cs typeface="Times New Roman"/>
              </a:rPr>
              <a:t>س</a:t>
            </a:r>
            <a:r>
              <a:rPr sz="1000" i="1" spc="-645" dirty="0">
                <a:latin typeface="Times New Roman"/>
                <a:cs typeface="Times New Roman"/>
              </a:rPr>
              <a:t>΍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34" dirty="0">
                <a:latin typeface="Times New Roman"/>
                <a:cs typeface="Times New Roman"/>
              </a:rPr>
              <a:t>ΪϠل</a:t>
            </a:r>
            <a:r>
              <a:rPr sz="1000" i="1" spc="4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580" dirty="0">
                <a:latin typeface="Times New Roman"/>
                <a:cs typeface="Times New Roman"/>
              </a:rPr>
              <a:t>ϠϜل΍</a:t>
            </a:r>
            <a:r>
              <a:rPr sz="1000" i="1" spc="45" dirty="0">
                <a:latin typeface="Times New Roman"/>
                <a:cs typeface="Times New Roman"/>
              </a:rPr>
              <a:t> </a:t>
            </a:r>
            <a:r>
              <a:rPr sz="1000" i="1" spc="-630" dirty="0">
                <a:latin typeface="Times New Roman"/>
                <a:cs typeface="Times New Roman"/>
              </a:rPr>
              <a:t>ل</a:t>
            </a:r>
            <a:r>
              <a:rPr sz="1000" i="1" spc="-63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35"/>
              </a:spcBef>
            </a:pPr>
            <a:r>
              <a:rPr sz="1000" i="1" spc="100" dirty="0">
                <a:latin typeface="Times New Roman"/>
                <a:cs typeface="Times New Roman"/>
              </a:rPr>
              <a:t>έ</a:t>
            </a:r>
            <a:r>
              <a:rPr sz="1000" i="1" spc="-320" dirty="0">
                <a:latin typeface="Times New Roman"/>
                <a:cs typeface="Times New Roman"/>
              </a:rPr>
              <a:t>Ϯπحل</a:t>
            </a:r>
            <a:r>
              <a:rPr sz="1000" i="1" spc="-434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90" dirty="0">
                <a:latin typeface="Times New Roman"/>
                <a:cs typeface="Times New Roman"/>
              </a:rPr>
              <a:t>έ</a:t>
            </a:r>
            <a:r>
              <a:rPr sz="1000" i="1" spc="-445" dirty="0">
                <a:latin typeface="Times New Roman"/>
                <a:cs typeface="Times New Roman"/>
              </a:rPr>
              <a:t>ΎθϤل΍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565" dirty="0">
                <a:latin typeface="Times New Roman"/>
                <a:cs typeface="Times New Roman"/>
              </a:rPr>
              <a:t>ع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480" dirty="0">
                <a:latin typeface="Times New Roman"/>
                <a:cs typeface="Times New Roman"/>
              </a:rPr>
              <a:t>ج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40" dirty="0">
                <a:latin typeface="Times New Roman"/>
                <a:cs typeface="Times New Roman"/>
              </a:rPr>
              <a:t>ل</a:t>
            </a:r>
            <a:r>
              <a:rPr sz="1000" i="1" spc="-335" dirty="0">
                <a:latin typeface="Times New Roman"/>
                <a:cs typeface="Times New Roman"/>
              </a:rPr>
              <a:t>Β</a:t>
            </a:r>
            <a:r>
              <a:rPr sz="1000" i="1" spc="-740" dirty="0">
                <a:latin typeface="Times New Roman"/>
                <a:cs typeface="Times New Roman"/>
              </a:rPr>
              <a:t>ق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ن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310" dirty="0">
                <a:latin typeface="Times New Roman"/>
                <a:cs typeface="Times New Roman"/>
              </a:rPr>
              <a:t>Ϊغ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ϡΎعρ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305" dirty="0">
                <a:latin typeface="Times New Roman"/>
                <a:cs typeface="Times New Roman"/>
              </a:rPr>
              <a:t>ϝϭΎϨت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480" dirty="0">
                <a:latin typeface="Times New Roman"/>
                <a:cs typeface="Times New Roman"/>
              </a:rPr>
              <a:t>كلΫ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409" dirty="0">
                <a:latin typeface="Times New Roman"/>
                <a:cs typeface="Times New Roman"/>
              </a:rPr>
              <a:t>ا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-5" dirty="0">
                <a:latin typeface="Times New Roman"/>
                <a:cs typeface="Times New Roman"/>
              </a:rPr>
              <a:t> .</a:t>
            </a:r>
            <a:r>
              <a:rPr sz="1000" i="1" spc="-690" dirty="0">
                <a:latin typeface="Times New Roman"/>
                <a:cs typeface="Times New Roman"/>
              </a:rPr>
              <a:t>،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15" dirty="0">
                <a:latin typeface="Times New Roman"/>
                <a:cs typeface="Times New Roman"/>
              </a:rPr>
              <a:t>ي</a:t>
            </a:r>
            <a:r>
              <a:rPr sz="1000" i="1" spc="-545" dirty="0">
                <a:latin typeface="Times New Roman"/>
                <a:cs typeface="Times New Roman"/>
              </a:rPr>
              <a:t>ϠϜلΎب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مϠعΘ</a:t>
            </a:r>
            <a:r>
              <a:rPr sz="1000" i="1" spc="-695" dirty="0">
                <a:latin typeface="Times New Roman"/>
                <a:cs typeface="Times New Roman"/>
              </a:rPr>
              <a:t>ل</a:t>
            </a:r>
            <a:r>
              <a:rPr sz="1000" i="1" spc="-434" dirty="0">
                <a:latin typeface="Times New Roman"/>
                <a:cs typeface="Times New Roman"/>
              </a:rPr>
              <a:t>΍ϭ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475" dirty="0">
                <a:latin typeface="Times New Roman"/>
                <a:cs typeface="Times New Roman"/>
              </a:rPr>
              <a:t>Ϡ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490" dirty="0">
                <a:latin typeface="Times New Roman"/>
                <a:cs typeface="Times New Roman"/>
              </a:rPr>
              <a:t>Θ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Lucida Sans Unicode"/>
                <a:cs typeface="Lucida Sans Unicode"/>
              </a:rPr>
              <a:t>.</a:t>
            </a:r>
            <a:endParaRPr sz="1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1291</Words>
  <Application>Microsoft Office PowerPoint</Application>
  <PresentationFormat>Benutzerdefiniert</PresentationFormat>
  <Paragraphs>8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2015-04-13T14:21:40Z</dcterms:created>
  <dcterms:modified xsi:type="dcterms:W3CDTF">2015-04-13T12:21:42Z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