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7556500" cy="10693400"/>
  <p:notesSz cx="7556500" cy="10693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2686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5"/>
            <a:ext cx="6806564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23" y="962975"/>
            <a:ext cx="5303520" cy="5168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" algn="ctr">
              <a:lnSpc>
                <a:spcPct val="100000"/>
              </a:lnSpc>
            </a:pPr>
            <a:r>
              <a:rPr sz="1000" b="1" spc="-70" dirty="0">
                <a:latin typeface="Times New Roman"/>
                <a:cs typeface="Times New Roman"/>
              </a:rPr>
              <a:t>ع</a:t>
            </a:r>
            <a:r>
              <a:rPr sz="1000" b="1" spc="45" dirty="0">
                <a:latin typeface="Times New Roman"/>
                <a:cs typeface="Times New Roman"/>
              </a:rPr>
              <a:t>م</a:t>
            </a:r>
            <a:r>
              <a:rPr sz="1000" b="1" spc="-370" dirty="0">
                <a:latin typeface="Times New Roman"/>
                <a:cs typeface="Times New Roman"/>
              </a:rPr>
              <a:t>ت</a:t>
            </a:r>
            <a:r>
              <a:rPr sz="1000" b="1" spc="-65" dirty="0">
                <a:latin typeface="Times New Roman"/>
                <a:cs typeface="Times New Roman"/>
              </a:rPr>
              <a:t>ج</a:t>
            </a:r>
            <a:r>
              <a:rPr sz="1000" b="1" spc="45" dirty="0">
                <a:latin typeface="Times New Roman"/>
                <a:cs typeface="Times New Roman"/>
              </a:rPr>
              <a:t>م</a:t>
            </a:r>
            <a:r>
              <a:rPr sz="1000" b="1" spc="-220" dirty="0">
                <a:latin typeface="Times New Roman"/>
                <a:cs typeface="Times New Roman"/>
              </a:rPr>
              <a:t>ل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60" dirty="0">
                <a:latin typeface="Times New Roman"/>
                <a:cs typeface="Times New Roman"/>
              </a:rPr>
              <a:t>ة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185" dirty="0">
                <a:latin typeface="Times New Roman"/>
                <a:cs typeface="Times New Roman"/>
              </a:rPr>
              <a:t>ك</a:t>
            </a:r>
            <a:endParaRPr sz="1000">
              <a:latin typeface="Times New Roman"/>
              <a:cs typeface="Times New Roman"/>
            </a:endParaRPr>
          </a:p>
          <a:p>
            <a:pPr marR="22225" algn="ctr">
              <a:lnSpc>
                <a:spcPct val="100000"/>
              </a:lnSpc>
              <a:spcBef>
                <a:spcPts val="335"/>
              </a:spcBef>
            </a:pPr>
            <a:r>
              <a:rPr sz="1000" b="1" spc="45" dirty="0">
                <a:latin typeface="Times New Roman"/>
                <a:cs typeface="Times New Roman"/>
              </a:rPr>
              <a:t>ـ</a:t>
            </a:r>
            <a:r>
              <a:rPr sz="1000" b="1" spc="75" dirty="0">
                <a:latin typeface="Times New Roman"/>
                <a:cs typeface="Times New Roman"/>
              </a:rPr>
              <a:t>ه</a:t>
            </a:r>
            <a:r>
              <a:rPr sz="1000" b="1" spc="175" dirty="0">
                <a:latin typeface="Times New Roman"/>
                <a:cs typeface="Times New Roman"/>
              </a:rPr>
              <a:t>1˽˼</a:t>
            </a:r>
            <a:r>
              <a:rPr sz="1000" b="1" spc="130" dirty="0">
                <a:latin typeface="Times New Roman"/>
                <a:cs typeface="Times New Roman"/>
              </a:rPr>
              <a:t>˿</a:t>
            </a:r>
            <a:r>
              <a:rPr sz="1000" spc="-5" dirty="0">
                <a:latin typeface="Lucida Sans Unicode"/>
                <a:cs typeface="Lucida Sans Unicode"/>
              </a:rPr>
              <a:t>/</a:t>
            </a:r>
            <a:r>
              <a:rPr sz="1000" b="1" spc="150" dirty="0">
                <a:latin typeface="Times New Roman"/>
                <a:cs typeface="Times New Roman"/>
              </a:rPr>
              <a:t>1˽˼˾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15" dirty="0">
                <a:latin typeface="Times New Roman"/>
                <a:cs typeface="Times New Roman"/>
              </a:rPr>
              <a:t>ϙر</a:t>
            </a:r>
            <a:r>
              <a:rPr sz="1000" b="1" dirty="0">
                <a:latin typeface="Times New Roman"/>
                <a:cs typeface="Times New Roman"/>
              </a:rPr>
              <a:t>ا</a:t>
            </a:r>
            <a:r>
              <a:rPr sz="1000" b="1" spc="-400" dirty="0">
                <a:latin typeface="Times New Roman"/>
                <a:cs typeface="Times New Roman"/>
              </a:rPr>
              <a:t>Β</a:t>
            </a:r>
            <a:r>
              <a:rPr sz="1000" b="1" spc="45" dirty="0">
                <a:latin typeface="Times New Roman"/>
                <a:cs typeface="Times New Roman"/>
              </a:rPr>
              <a:t>م</a:t>
            </a:r>
            <a:r>
              <a:rPr sz="1000" b="1" spc="-220" dirty="0">
                <a:latin typeface="Times New Roman"/>
                <a:cs typeface="Times New Roman"/>
              </a:rPr>
              <a:t>ل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85" dirty="0">
                <a:latin typeface="Times New Roman"/>
                <a:cs typeface="Times New Roman"/>
              </a:rPr>
              <a:t>ى</a:t>
            </a:r>
            <a:r>
              <a:rPr sz="1000" b="1" spc="-80" dirty="0">
                <a:latin typeface="Times New Roman"/>
                <a:cs typeface="Times New Roman"/>
              </a:rPr>
              <a:t>ح</a:t>
            </a:r>
            <a:r>
              <a:rPr sz="1000" b="1" spc="-290" dirty="0">
                <a:latin typeface="Times New Roman"/>
                <a:cs typeface="Times New Roman"/>
              </a:rPr>
              <a:t>ض</a:t>
            </a:r>
            <a:r>
              <a:rPr sz="1000" b="1" spc="260" dirty="0">
                <a:latin typeface="Times New Roman"/>
                <a:cs typeface="Times New Roman"/>
              </a:rPr>
              <a:t>أ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15" dirty="0">
                <a:latin typeface="Times New Roman"/>
                <a:cs typeface="Times New Roman"/>
              </a:rPr>
              <a:t>د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10" dirty="0">
                <a:latin typeface="Times New Roman"/>
                <a:cs typeface="Times New Roman"/>
              </a:rPr>
              <a:t>ع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60" dirty="0">
                <a:latin typeface="Times New Roman"/>
                <a:cs typeface="Times New Roman"/>
              </a:rPr>
              <a:t>ة</a:t>
            </a:r>
            <a:r>
              <a:rPr sz="1000" b="1" spc="-400" dirty="0">
                <a:latin typeface="Times New Roman"/>
                <a:cs typeface="Times New Roman"/>
              </a:rPr>
              <a:t>Β</a:t>
            </a:r>
            <a:r>
              <a:rPr sz="1000" b="1" spc="-295" dirty="0">
                <a:latin typeface="Times New Roman"/>
                <a:cs typeface="Times New Roman"/>
              </a:rPr>
              <a:t>س</a:t>
            </a:r>
            <a:r>
              <a:rPr sz="1000" b="1" spc="10" dirty="0">
                <a:latin typeface="Times New Roman"/>
                <a:cs typeface="Times New Roman"/>
              </a:rPr>
              <a:t>ا</a:t>
            </a:r>
            <a:r>
              <a:rPr sz="1000" b="1" spc="-275" dirty="0">
                <a:latin typeface="Times New Roman"/>
                <a:cs typeface="Times New Roman"/>
              </a:rPr>
              <a:t>ن</a:t>
            </a:r>
            <a:r>
              <a:rPr sz="1000" b="1" spc="45" dirty="0">
                <a:latin typeface="Times New Roman"/>
                <a:cs typeface="Times New Roman"/>
              </a:rPr>
              <a:t>م</a:t>
            </a:r>
            <a:r>
              <a:rPr sz="1000" b="1" spc="-385" dirty="0">
                <a:latin typeface="Times New Roman"/>
                <a:cs typeface="Times New Roman"/>
              </a:rPr>
              <a:t>ب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10" dirty="0">
                <a:latin typeface="Times New Roman"/>
                <a:cs typeface="Times New Roman"/>
              </a:rPr>
              <a:t>ا</a:t>
            </a:r>
            <a:r>
              <a:rPr sz="1000" b="1" spc="95" dirty="0">
                <a:latin typeface="Times New Roman"/>
                <a:cs typeface="Times New Roman"/>
              </a:rPr>
              <a:t>ه</a:t>
            </a:r>
            <a:r>
              <a:rPr sz="1000" b="1" spc="-380" dirty="0">
                <a:latin typeface="Times New Roman"/>
                <a:cs typeface="Times New Roman"/>
              </a:rPr>
              <a:t>يب</a:t>
            </a:r>
            <a:r>
              <a:rPr sz="1000" b="1" spc="-10" dirty="0">
                <a:latin typeface="Times New Roman"/>
                <a:cs typeface="Times New Roman"/>
              </a:rPr>
              <a:t>و</a:t>
            </a:r>
            <a:r>
              <a:rPr sz="1000" b="1" spc="-295" dirty="0">
                <a:latin typeface="Times New Roman"/>
                <a:cs typeface="Times New Roman"/>
              </a:rPr>
              <a:t>س</a:t>
            </a:r>
            <a:r>
              <a:rPr sz="1000" b="1" spc="-275" dirty="0">
                <a:latin typeface="Times New Roman"/>
                <a:cs typeface="Times New Roman"/>
              </a:rPr>
              <a:t>ن</a:t>
            </a:r>
            <a:r>
              <a:rPr sz="1000" b="1" spc="45" dirty="0">
                <a:latin typeface="Times New Roman"/>
                <a:cs typeface="Times New Roman"/>
              </a:rPr>
              <a:t>م</a:t>
            </a:r>
            <a:r>
              <a:rPr sz="1000" b="1" spc="-225" dirty="0">
                <a:latin typeface="Times New Roman"/>
                <a:cs typeface="Times New Roman"/>
              </a:rPr>
              <a:t>ل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310" dirty="0">
                <a:latin typeface="Times New Roman"/>
                <a:cs typeface="Times New Roman"/>
              </a:rPr>
              <a:t>Γ</a:t>
            </a:r>
            <a:r>
              <a:rPr sz="1000" b="1" dirty="0">
                <a:latin typeface="Times New Roman"/>
                <a:cs typeface="Times New Roman"/>
              </a:rPr>
              <a:t>د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10" dirty="0">
                <a:latin typeface="Times New Roman"/>
                <a:cs typeface="Times New Roman"/>
              </a:rPr>
              <a:t>ا</a:t>
            </a:r>
            <a:r>
              <a:rPr sz="1000" b="1" spc="-70" dirty="0">
                <a:latin typeface="Times New Roman"/>
                <a:cs typeface="Times New Roman"/>
              </a:rPr>
              <a:t>عم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Times New Roman"/>
                <a:cs typeface="Times New Roman"/>
              </a:rPr>
              <a:t>ل</a:t>
            </a:r>
            <a:r>
              <a:rPr sz="1000" b="1" spc="-250" dirty="0">
                <a:latin typeface="Times New Roman"/>
                <a:cs typeface="Times New Roman"/>
              </a:rPr>
              <a:t>فح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40" dirty="0">
                <a:latin typeface="Times New Roman"/>
                <a:cs typeface="Times New Roman"/>
              </a:rPr>
              <a:t>م</a:t>
            </a:r>
            <a:r>
              <a:rPr sz="1000" b="1" spc="-240" dirty="0">
                <a:latin typeface="Times New Roman"/>
                <a:cs typeface="Times New Roman"/>
              </a:rPr>
              <a:t>ي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425" dirty="0">
                <a:latin typeface="Times New Roman"/>
                <a:cs typeface="Times New Roman"/>
              </a:rPr>
              <a:t>Ϙت</a:t>
            </a:r>
            <a:endParaRPr sz="1000">
              <a:latin typeface="Times New Roman"/>
              <a:cs typeface="Times New Roman"/>
            </a:endParaRPr>
          </a:p>
          <a:p>
            <a:pPr marL="13970" marR="5080" algn="just">
              <a:lnSpc>
                <a:spcPts val="1540"/>
              </a:lnSpc>
              <a:spcBef>
                <a:spcPts val="80"/>
              </a:spcBef>
            </a:pPr>
            <a:r>
              <a:rPr sz="1000" spc="-50" dirty="0">
                <a:latin typeface="Times New Roman"/>
                <a:cs typeface="Times New Roman"/>
              </a:rPr>
              <a:t>ي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445" dirty="0">
                <a:latin typeface="Times New Roman"/>
                <a:cs typeface="Times New Roman"/>
              </a:rPr>
              <a:t>Ϡعل΍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155" dirty="0">
                <a:latin typeface="Times New Roman"/>
                <a:cs typeface="Times New Roman"/>
              </a:rPr>
              <a:t>ثح</a:t>
            </a:r>
            <a:r>
              <a:rPr sz="1000" spc="-165" dirty="0">
                <a:latin typeface="Times New Roman"/>
                <a:cs typeface="Times New Roman"/>
              </a:rPr>
              <a:t>Β</a:t>
            </a:r>
            <a:r>
              <a:rPr sz="1000" spc="-370" dirty="0">
                <a:latin typeface="Times New Roman"/>
                <a:cs typeface="Times New Roman"/>
              </a:rPr>
              <a:t>ل</a:t>
            </a:r>
            <a:r>
              <a:rPr sz="1000" spc="-735" dirty="0">
                <a:latin typeface="Times New Roman"/>
                <a:cs typeface="Times New Roman"/>
              </a:rPr>
              <a:t>΍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90" dirty="0">
                <a:latin typeface="Times New Roman"/>
                <a:cs typeface="Times New Roman"/>
              </a:rPr>
              <a:t>Ύ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445" dirty="0">
                <a:latin typeface="Times New Roman"/>
                <a:cs typeface="Times New Roman"/>
              </a:rPr>
              <a:t>Ϡعل΍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250" dirty="0">
                <a:latin typeface="Times New Roman"/>
                <a:cs typeface="Times New Roman"/>
              </a:rPr>
              <a:t>ΕΎ</a:t>
            </a:r>
            <a:r>
              <a:rPr sz="1000" spc="-295" dirty="0">
                <a:latin typeface="Times New Roman"/>
                <a:cs typeface="Times New Roman"/>
              </a:rPr>
              <a:t>س</a:t>
            </a:r>
            <a:r>
              <a:rPr sz="1000" spc="-250" dirty="0">
                <a:latin typeface="Times New Roman"/>
                <a:cs typeface="Times New Roman"/>
              </a:rPr>
              <a:t>΍έΪ</a:t>
            </a:r>
            <a:r>
              <a:rPr sz="1000" spc="-525" dirty="0">
                <a:latin typeface="Times New Roman"/>
                <a:cs typeface="Times New Roman"/>
              </a:rPr>
              <a:t>Ϡ</a:t>
            </a:r>
            <a:r>
              <a:rPr sz="1000" spc="-305" dirty="0">
                <a:latin typeface="Times New Roman"/>
                <a:cs typeface="Times New Roman"/>
              </a:rPr>
              <a:t>ل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450" dirty="0">
                <a:latin typeface="Times New Roman"/>
                <a:cs typeface="Times New Roman"/>
              </a:rPr>
              <a:t>ϠϜل΍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180" dirty="0">
                <a:latin typeface="Times New Roman"/>
                <a:cs typeface="Times New Roman"/>
              </a:rPr>
              <a:t>ل</a:t>
            </a:r>
            <a:r>
              <a:rPr sz="1000" spc="-229" dirty="0">
                <a:latin typeface="Times New Roman"/>
                <a:cs typeface="Times New Roman"/>
              </a:rPr>
              <a:t>ي</a:t>
            </a:r>
            <a:r>
              <a:rPr sz="1000" spc="-215" dirty="0">
                <a:latin typeface="Times New Roman"/>
                <a:cs typeface="Times New Roman"/>
              </a:rPr>
              <a:t>ك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-390" dirty="0">
                <a:latin typeface="Times New Roman"/>
                <a:cs typeface="Times New Roman"/>
              </a:rPr>
              <a:t>ΩΎع</a:t>
            </a:r>
            <a:r>
              <a:rPr sz="1000" spc="-300" dirty="0">
                <a:latin typeface="Times New Roman"/>
                <a:cs typeface="Times New Roman"/>
              </a:rPr>
              <a:t>س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Times New Roman"/>
                <a:cs typeface="Times New Roman"/>
              </a:rPr>
              <a:t>ف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50" dirty="0">
                <a:latin typeface="Times New Roman"/>
                <a:cs typeface="Times New Roman"/>
              </a:rPr>
              <a:t>θ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،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114" dirty="0">
                <a:latin typeface="Times New Roman"/>
                <a:cs typeface="Times New Roman"/>
              </a:rPr>
              <a:t>ش</a:t>
            </a:r>
            <a:r>
              <a:rPr sz="1000" spc="25" dirty="0">
                <a:latin typeface="Times New Roman"/>
                <a:cs typeface="Times New Roman"/>
              </a:rPr>
              <a:t>ه</a:t>
            </a:r>
            <a:r>
              <a:rPr sz="1000" spc="-370" dirty="0">
                <a:latin typeface="Times New Roman"/>
                <a:cs typeface="Times New Roman"/>
              </a:rPr>
              <a:t>Ϊل΍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114" dirty="0">
                <a:latin typeface="Times New Roman"/>
                <a:cs typeface="Times New Roman"/>
              </a:rPr>
              <a:t>ΪϤ</a:t>
            </a:r>
            <a:r>
              <a:rPr sz="1000" spc="-20" dirty="0">
                <a:latin typeface="Times New Roman"/>
                <a:cs typeface="Times New Roman"/>
              </a:rPr>
              <a:t>حأ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10" dirty="0">
                <a:latin typeface="Times New Roman"/>
                <a:cs typeface="Times New Roman"/>
              </a:rPr>
              <a:t>هΪΒ</a:t>
            </a:r>
            <a:r>
              <a:rPr sz="1000" spc="45" dirty="0">
                <a:latin typeface="Times New Roman"/>
                <a:cs typeface="Times New Roman"/>
              </a:rPr>
              <a:t>ع</a:t>
            </a:r>
            <a:r>
              <a:rPr sz="1000" spc="-5" dirty="0">
                <a:latin typeface="Lucida Sans Unicode"/>
                <a:cs typeface="Lucida Sans Unicode"/>
              </a:rPr>
              <a:t>/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310" dirty="0">
                <a:latin typeface="Times New Roman"/>
                <a:cs typeface="Times New Roman"/>
              </a:rPr>
              <a:t>ϮتكΪل΍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،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105" dirty="0">
                <a:latin typeface="Times New Roman"/>
                <a:cs typeface="Times New Roman"/>
              </a:rPr>
              <a:t>ع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215" dirty="0">
                <a:latin typeface="Times New Roman"/>
                <a:cs typeface="Times New Roman"/>
              </a:rPr>
              <a:t>ΠϤ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30" dirty="0">
                <a:latin typeface="Times New Roman"/>
                <a:cs typeface="Times New Roman"/>
              </a:rPr>
              <a:t>ي</a:t>
            </a:r>
            <a:r>
              <a:rPr sz="1000" spc="-375" dirty="0">
                <a:latin typeface="Times New Roman"/>
                <a:cs typeface="Times New Roman"/>
              </a:rPr>
              <a:t>Ϡك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60" dirty="0">
                <a:latin typeface="Times New Roman"/>
                <a:cs typeface="Times New Roman"/>
              </a:rPr>
              <a:t>ΪيϤع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-390" dirty="0">
                <a:latin typeface="Times New Roman"/>
                <a:cs typeface="Times New Roman"/>
              </a:rPr>
              <a:t>ΩΎع</a:t>
            </a:r>
            <a:r>
              <a:rPr sz="1000" spc="-300" dirty="0">
                <a:latin typeface="Times New Roman"/>
                <a:cs typeface="Times New Roman"/>
              </a:rPr>
              <a:t>س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310" dirty="0">
                <a:latin typeface="Times New Roman"/>
                <a:cs typeface="Times New Roman"/>
              </a:rPr>
              <a:t>Ύع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75" dirty="0">
                <a:latin typeface="Times New Roman"/>
                <a:cs typeface="Times New Roman"/>
              </a:rPr>
              <a:t>تحت</a:t>
            </a:r>
            <a:r>
              <a:rPr sz="1000" spc="-65" dirty="0">
                <a:latin typeface="Times New Roman"/>
                <a:cs typeface="Times New Roman"/>
              </a:rPr>
              <a:t> </a:t>
            </a:r>
            <a:r>
              <a:rPr sz="1000" spc="-300" dirty="0">
                <a:latin typeface="Times New Roman"/>
                <a:cs typeface="Times New Roman"/>
              </a:rPr>
              <a:t>Γ</a:t>
            </a:r>
            <a:r>
              <a:rPr sz="1000" spc="-220" dirty="0">
                <a:latin typeface="Times New Roman"/>
                <a:cs typeface="Times New Roman"/>
              </a:rPr>
              <a:t>ΪيΎعم</a:t>
            </a:r>
            <a:r>
              <a:rPr sz="1000" spc="95" dirty="0">
                <a:latin typeface="Times New Roman"/>
                <a:cs typeface="Times New Roman"/>
              </a:rPr>
              <a:t> </a:t>
            </a:r>
            <a:r>
              <a:rPr sz="1000" spc="-195" dirty="0">
                <a:latin typeface="Times New Roman"/>
                <a:cs typeface="Times New Roman"/>
              </a:rPr>
              <a:t>لفح</a:t>
            </a:r>
            <a:r>
              <a:rPr sz="1000" spc="95" dirty="0">
                <a:latin typeface="Times New Roman"/>
                <a:cs typeface="Times New Roman"/>
              </a:rPr>
              <a:t> </a:t>
            </a:r>
            <a:r>
              <a:rPr sz="1000" spc="80" dirty="0">
                <a:latin typeface="Times New Roman"/>
                <a:cs typeface="Times New Roman"/>
              </a:rPr>
              <a:t>ـه</a:t>
            </a:r>
            <a:r>
              <a:rPr sz="1000" spc="95" dirty="0">
                <a:latin typeface="Times New Roman"/>
                <a:cs typeface="Times New Roman"/>
              </a:rPr>
              <a:t> </a:t>
            </a:r>
            <a:r>
              <a:rPr sz="1000" spc="185" dirty="0">
                <a:latin typeface="Times New Roman"/>
                <a:cs typeface="Times New Roman"/>
              </a:rPr>
              <a:t>˺</a:t>
            </a:r>
            <a:r>
              <a:rPr sz="1000" spc="120" dirty="0">
                <a:latin typeface="Times New Roman"/>
                <a:cs typeface="Times New Roman"/>
              </a:rPr>
              <a:t>˽</a:t>
            </a:r>
            <a:r>
              <a:rPr sz="1000" spc="200" dirty="0">
                <a:latin typeface="Times New Roman"/>
                <a:cs typeface="Times New Roman"/>
              </a:rPr>
              <a:t>˼</a:t>
            </a:r>
            <a:r>
              <a:rPr sz="1000" spc="125" dirty="0">
                <a:latin typeface="Times New Roman"/>
                <a:cs typeface="Times New Roman"/>
              </a:rPr>
              <a:t>˾</a:t>
            </a:r>
            <a:r>
              <a:rPr sz="1000" spc="-10" dirty="0">
                <a:latin typeface="Times New Roman"/>
                <a:cs typeface="Times New Roman"/>
              </a:rPr>
              <a:t>/</a:t>
            </a:r>
            <a:r>
              <a:rPr sz="1000" spc="185" dirty="0">
                <a:latin typeface="Times New Roman"/>
                <a:cs typeface="Times New Roman"/>
              </a:rPr>
              <a:t>˺</a:t>
            </a:r>
            <a:r>
              <a:rPr sz="1000" spc="190" dirty="0">
                <a:latin typeface="Times New Roman"/>
                <a:cs typeface="Times New Roman"/>
              </a:rPr>
              <a:t>˻</a:t>
            </a:r>
            <a:r>
              <a:rPr sz="1000" spc="-10" dirty="0">
                <a:latin typeface="Times New Roman"/>
                <a:cs typeface="Times New Roman"/>
              </a:rPr>
              <a:t>/</a:t>
            </a:r>
            <a:r>
              <a:rPr sz="1000" spc="100" dirty="0">
                <a:latin typeface="Times New Roman"/>
                <a:cs typeface="Times New Roman"/>
              </a:rPr>
              <a:t>˺8</a:t>
            </a:r>
            <a:r>
              <a:rPr sz="1000" spc="-130" dirty="0">
                <a:latin typeface="Times New Roman"/>
                <a:cs typeface="Times New Roman"/>
              </a:rPr>
              <a:t>Ϊحأ΍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225" dirty="0">
                <a:latin typeface="Times New Roman"/>
                <a:cs typeface="Times New Roman"/>
              </a:rPr>
              <a:t>ϡϮي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Ρ</a:t>
            </a:r>
            <a:r>
              <a:rPr sz="1000" spc="-565" dirty="0">
                <a:latin typeface="Times New Roman"/>
                <a:cs typeface="Times New Roman"/>
              </a:rPr>
              <a:t>Ύ</a:t>
            </a:r>
            <a:r>
              <a:rPr sz="1000" spc="-459" dirty="0">
                <a:latin typeface="Times New Roman"/>
                <a:cs typeface="Times New Roman"/>
              </a:rPr>
              <a:t>Β</a:t>
            </a:r>
            <a:r>
              <a:rPr sz="1000" spc="-265" dirty="0">
                <a:latin typeface="Times New Roman"/>
                <a:cs typeface="Times New Roman"/>
              </a:rPr>
              <a:t>ص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105" dirty="0">
                <a:latin typeface="Times New Roman"/>
                <a:cs typeface="Times New Roman"/>
              </a:rPr>
              <a:t>ع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215" dirty="0">
                <a:latin typeface="Times New Roman"/>
                <a:cs typeface="Times New Roman"/>
              </a:rPr>
              <a:t>ΠϤ</a:t>
            </a:r>
            <a:r>
              <a:rPr sz="1000" spc="-300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525" dirty="0">
                <a:latin typeface="Times New Roman"/>
                <a:cs typeface="Times New Roman"/>
              </a:rPr>
              <a:t>Ϡ</a:t>
            </a:r>
            <a:r>
              <a:rPr sz="1000" spc="-170" dirty="0">
                <a:latin typeface="Times New Roman"/>
                <a:cs typeface="Times New Roman"/>
              </a:rPr>
              <a:t>Ϝ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480" dirty="0">
                <a:latin typeface="Times New Roman"/>
                <a:cs typeface="Times New Roman"/>
              </a:rPr>
              <a:t>ب</a:t>
            </a:r>
            <a:r>
              <a:rPr sz="1000" spc="400" dirty="0">
                <a:latin typeface="Times New Roman"/>
                <a:cs typeface="Times New Roman"/>
              </a:rPr>
              <a:t>ا</a:t>
            </a:r>
            <a:r>
              <a:rPr sz="1000" spc="-15" dirty="0">
                <a:latin typeface="Times New Roman"/>
                <a:cs typeface="Times New Roman"/>
              </a:rPr>
              <a:t>ط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100" dirty="0">
                <a:latin typeface="Times New Roman"/>
                <a:cs typeface="Times New Roman"/>
              </a:rPr>
              <a:t> </a:t>
            </a:r>
            <a:r>
              <a:rPr sz="1000" spc="-150" dirty="0">
                <a:latin typeface="Times New Roman"/>
                <a:cs typeface="Times New Roman"/>
              </a:rPr>
              <a:t>Δ</a:t>
            </a:r>
            <a:r>
              <a:rPr sz="1000" spc="-140" dirty="0">
                <a:latin typeface="Times New Roman"/>
                <a:cs typeface="Times New Roman"/>
              </a:rPr>
              <a:t>ط</a:t>
            </a:r>
            <a:r>
              <a:rPr sz="1000" spc="-114" dirty="0">
                <a:latin typeface="Times New Roman"/>
                <a:cs typeface="Times New Roman"/>
              </a:rPr>
              <a:t>θ</a:t>
            </a:r>
            <a:r>
              <a:rPr sz="1000" spc="-125" dirty="0">
                <a:latin typeface="Times New Roman"/>
                <a:cs typeface="Times New Roman"/>
              </a:rPr>
              <a:t>ن</a:t>
            </a:r>
            <a:r>
              <a:rPr sz="1000" spc="-240" dirty="0">
                <a:latin typeface="Times New Roman"/>
                <a:cs typeface="Times New Roman"/>
              </a:rPr>
              <a:t>أ΍</a:t>
            </a:r>
            <a:r>
              <a:rPr sz="1000" spc="110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Δ</a:t>
            </a:r>
            <a:r>
              <a:rPr sz="1000" spc="-260" dirty="0">
                <a:latin typeface="Times New Roman"/>
                <a:cs typeface="Times New Roman"/>
              </a:rPr>
              <a:t>Ϩ</a:t>
            </a:r>
            <a:r>
              <a:rPr sz="1000" spc="-254" dirty="0">
                <a:latin typeface="Times New Roman"/>
                <a:cs typeface="Times New Roman"/>
              </a:rPr>
              <a:t>Πل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180" dirty="0">
                <a:latin typeface="Times New Roman"/>
                <a:cs typeface="Times New Roman"/>
              </a:rPr>
              <a:t>تمΎقأ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،</a:t>
            </a:r>
            <a:r>
              <a:rPr sz="1000" spc="10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ح</a:t>
            </a:r>
            <a:r>
              <a:rPr sz="1000" spc="-320" dirty="0">
                <a:latin typeface="Times New Roman"/>
                <a:cs typeface="Times New Roman"/>
              </a:rPr>
              <a:t>لΎ</a:t>
            </a:r>
            <a:r>
              <a:rPr sz="1000" spc="-535" dirty="0">
                <a:latin typeface="Times New Roman"/>
                <a:cs typeface="Times New Roman"/>
              </a:rPr>
              <a:t>ص</a:t>
            </a:r>
            <a:r>
              <a:rPr sz="1000" spc="-300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10" dirty="0">
                <a:latin typeface="Times New Roman"/>
                <a:cs typeface="Times New Roman"/>
              </a:rPr>
              <a:t>هΪΒع</a:t>
            </a:r>
            <a:r>
              <a:rPr sz="1000" spc="9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ϥ</a:t>
            </a:r>
            <a:r>
              <a:rPr sz="1000" spc="-409" dirty="0">
                <a:latin typeface="Times New Roman"/>
                <a:cs typeface="Times New Roman"/>
              </a:rPr>
              <a:t>ΎϤ</a:t>
            </a:r>
            <a:r>
              <a:rPr sz="1000" spc="-480" dirty="0">
                <a:latin typeface="Times New Roman"/>
                <a:cs typeface="Times New Roman"/>
              </a:rPr>
              <a:t>ث</a:t>
            </a:r>
            <a:r>
              <a:rPr sz="1000" spc="-25" dirty="0">
                <a:latin typeface="Times New Roman"/>
                <a:cs typeface="Times New Roman"/>
              </a:rPr>
              <a:t>ع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Lucida Sans Unicode"/>
                <a:cs typeface="Lucida Sans Unicode"/>
              </a:rPr>
              <a:t>/</a:t>
            </a:r>
            <a:r>
              <a:rPr sz="1000" spc="75" dirty="0">
                <a:latin typeface="Times New Roman"/>
                <a:cs typeface="Times New Roman"/>
              </a:rPr>
              <a:t>έ</a:t>
            </a:r>
            <a:r>
              <a:rPr sz="1000" spc="-310" dirty="0">
                <a:latin typeface="Times New Roman"/>
                <a:cs typeface="Times New Roman"/>
              </a:rPr>
              <a:t>ϮتكΪل΍</a:t>
            </a:r>
            <a:r>
              <a:rPr sz="1000" spc="9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،</a:t>
            </a:r>
            <a:endParaRPr sz="1000">
              <a:latin typeface="Times New Roman"/>
              <a:cs typeface="Times New Roman"/>
            </a:endParaRPr>
          </a:p>
          <a:p>
            <a:pPr marR="6350" algn="r">
              <a:lnSpc>
                <a:spcPct val="100000"/>
              </a:lnSpc>
              <a:spcBef>
                <a:spcPts val="190"/>
              </a:spcBef>
            </a:pPr>
            <a:r>
              <a:rPr sz="1000" spc="0" dirty="0">
                <a:latin typeface="Times New Roman"/>
                <a:cs typeface="Times New Roman"/>
              </a:rPr>
              <a:t>.</a:t>
            </a:r>
            <a:r>
              <a:rPr sz="1000" spc="-455" dirty="0">
                <a:latin typeface="Times New Roman"/>
                <a:cs typeface="Times New Roman"/>
              </a:rPr>
              <a:t>ΎϬ</a:t>
            </a:r>
            <a:r>
              <a:rPr sz="1000" spc="-480" dirty="0">
                <a:latin typeface="Times New Roman"/>
                <a:cs typeface="Times New Roman"/>
              </a:rPr>
              <a:t>ب</a:t>
            </a:r>
            <a:r>
              <a:rPr sz="1000" spc="400" dirty="0">
                <a:latin typeface="Times New Roman"/>
                <a:cs typeface="Times New Roman"/>
              </a:rPr>
              <a:t>ا</a:t>
            </a:r>
            <a:r>
              <a:rPr sz="1000" spc="70" dirty="0">
                <a:latin typeface="Times New Roman"/>
                <a:cs typeface="Times New Roman"/>
              </a:rPr>
              <a:t>ρ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455" dirty="0">
                <a:latin typeface="Times New Roman"/>
                <a:cs typeface="Times New Roman"/>
              </a:rPr>
              <a:t>ΎϬ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480" dirty="0">
                <a:latin typeface="Times New Roman"/>
                <a:cs typeface="Times New Roman"/>
              </a:rPr>
              <a:t>ب</a:t>
            </a:r>
            <a:r>
              <a:rPr sz="1000" spc="-150" dirty="0">
                <a:latin typeface="Times New Roman"/>
                <a:cs typeface="Times New Roman"/>
              </a:rPr>
              <a:t>ϮسϨم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50" dirty="0">
                <a:latin typeface="Times New Roman"/>
                <a:cs typeface="Times New Roman"/>
              </a:rPr>
              <a:t>ΩΪع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60" dirty="0">
                <a:latin typeface="Times New Roman"/>
                <a:cs typeface="Times New Roman"/>
              </a:rPr>
              <a:t>Ϯπحب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3970" marR="5715" algn="r">
              <a:lnSpc>
                <a:spcPct val="125000"/>
              </a:lnSpc>
            </a:pPr>
            <a:r>
              <a:rPr sz="1000" spc="0" dirty="0">
                <a:latin typeface="Times New Roman"/>
                <a:cs typeface="Times New Roman"/>
              </a:rPr>
              <a:t>م</a:t>
            </a:r>
            <a:r>
              <a:rPr sz="1000" spc="-475" dirty="0">
                <a:latin typeface="Times New Roman"/>
                <a:cs typeface="Times New Roman"/>
              </a:rPr>
              <a:t>ث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،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155" dirty="0">
                <a:latin typeface="Times New Roman"/>
                <a:cs typeface="Times New Roman"/>
              </a:rPr>
              <a:t>ه</a:t>
            </a:r>
            <a:r>
              <a:rPr sz="1000" spc="-260" dirty="0">
                <a:latin typeface="Times New Roman"/>
                <a:cs typeface="Times New Roman"/>
              </a:rPr>
              <a:t>Ύρ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70" dirty="0">
                <a:latin typeface="Times New Roman"/>
                <a:cs typeface="Times New Roman"/>
              </a:rPr>
              <a:t>لπف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ب</a:t>
            </a:r>
            <a:r>
              <a:rPr sz="1000" spc="-300" dirty="0">
                <a:latin typeface="Times New Roman"/>
                <a:cs typeface="Times New Roman"/>
              </a:rPr>
              <a:t>ل</a:t>
            </a:r>
            <a:r>
              <a:rPr sz="1000" spc="-355" dirty="0">
                <a:latin typeface="Times New Roman"/>
                <a:cs typeface="Times New Roman"/>
              </a:rPr>
              <a:t>Ύ</a:t>
            </a:r>
            <a:r>
              <a:rPr sz="1000" spc="-260" dirty="0">
                <a:latin typeface="Times New Roman"/>
                <a:cs typeface="Times New Roman"/>
              </a:rPr>
              <a:t>ط</a:t>
            </a:r>
            <a:r>
              <a:rPr sz="1000" spc="-300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320" dirty="0">
                <a:latin typeface="Times New Roman"/>
                <a:cs typeface="Times New Roman"/>
              </a:rPr>
              <a:t>Ύ</a:t>
            </a:r>
            <a:r>
              <a:rPr sz="1000" spc="-114" dirty="0">
                <a:latin typeface="Times New Roman"/>
                <a:cs typeface="Times New Roman"/>
              </a:rPr>
              <a:t>ه</a:t>
            </a:r>
            <a:r>
              <a:rPr sz="1000" spc="400" dirty="0">
                <a:latin typeface="Times New Roman"/>
                <a:cs typeface="Times New Roman"/>
              </a:rPr>
              <a:t>ا</a:t>
            </a:r>
            <a:r>
              <a:rPr sz="1000" spc="-475" dirty="0">
                <a:latin typeface="Times New Roman"/>
                <a:cs typeface="Times New Roman"/>
              </a:rPr>
              <a:t>ت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spc="-140" dirty="0">
                <a:latin typeface="Times New Roman"/>
                <a:cs typeface="Times New Roman"/>
              </a:rPr>
              <a:t>م</a:t>
            </a:r>
            <a:r>
              <a:rPr sz="1000" spc="-270" dirty="0">
                <a:latin typeface="Times New Roman"/>
                <a:cs typeface="Times New Roman"/>
              </a:rPr>
              <a:t>ي</a:t>
            </a:r>
            <a:r>
              <a:rPr sz="1000" spc="-155" dirty="0">
                <a:latin typeface="Times New Roman"/>
                <a:cs typeface="Times New Roman"/>
              </a:rPr>
              <a:t>Ϝ</a:t>
            </a:r>
            <a:r>
              <a:rPr sz="1000" spc="-380" dirty="0">
                <a:latin typeface="Times New Roman"/>
                <a:cs typeface="Times New Roman"/>
              </a:rPr>
              <a:t>حل΍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215" dirty="0">
                <a:latin typeface="Times New Roman"/>
                <a:cs typeface="Times New Roman"/>
              </a:rPr>
              <a:t>ك</a:t>
            </a:r>
            <a:r>
              <a:rPr sz="1000" spc="-434" dirty="0">
                <a:latin typeface="Times New Roman"/>
                <a:cs typeface="Times New Roman"/>
              </a:rPr>
              <a:t>άل΍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215" dirty="0">
                <a:latin typeface="Times New Roman"/>
                <a:cs typeface="Times New Roman"/>
              </a:rPr>
              <a:t>Ε</a:t>
            </a:r>
            <a:r>
              <a:rPr sz="1000" spc="-285" dirty="0">
                <a:latin typeface="Times New Roman"/>
                <a:cs typeface="Times New Roman"/>
              </a:rPr>
              <a:t>Ύ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5" dirty="0">
                <a:latin typeface="Times New Roman"/>
                <a:cs typeface="Times New Roman"/>
              </a:rPr>
              <a:t>آ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150" dirty="0">
                <a:latin typeface="Times New Roman"/>
                <a:cs typeface="Times New Roman"/>
              </a:rPr>
              <a:t>ϭا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305" dirty="0">
                <a:latin typeface="Times New Roman"/>
                <a:cs typeface="Times New Roman"/>
              </a:rPr>
              <a:t>ل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110" dirty="0">
                <a:latin typeface="Times New Roman"/>
                <a:cs typeface="Times New Roman"/>
              </a:rPr>
              <a:t> </a:t>
            </a:r>
            <a:r>
              <a:rPr sz="1000" spc="-105" dirty="0">
                <a:latin typeface="Times New Roman"/>
                <a:cs typeface="Times New Roman"/>
              </a:rPr>
              <a:t>ع</a:t>
            </a:r>
            <a:r>
              <a:rPr sz="1000" spc="-395" dirty="0">
                <a:latin typeface="Times New Roman"/>
                <a:cs typeface="Times New Roman"/>
              </a:rPr>
              <a:t>ي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434" dirty="0">
                <a:latin typeface="Times New Roman"/>
                <a:cs typeface="Times New Roman"/>
              </a:rPr>
              <a:t>Πل΍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05" dirty="0">
                <a:latin typeface="Times New Roman"/>
                <a:cs typeface="Times New Roman"/>
              </a:rPr>
              <a:t>ع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550" dirty="0">
                <a:latin typeface="Times New Roman"/>
                <a:cs typeface="Times New Roman"/>
              </a:rPr>
              <a:t>س΍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40" dirty="0">
                <a:latin typeface="Times New Roman"/>
                <a:cs typeface="Times New Roman"/>
              </a:rPr>
              <a:t>مث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،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235" dirty="0">
                <a:latin typeface="Times New Roman"/>
                <a:cs typeface="Times New Roman"/>
              </a:rPr>
              <a:t>ϭΎϨم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65" dirty="0">
                <a:latin typeface="Times New Roman"/>
                <a:cs typeface="Times New Roman"/>
              </a:rPr>
              <a:t>Ϊيί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180" dirty="0">
                <a:latin typeface="Times New Roman"/>
                <a:cs typeface="Times New Roman"/>
              </a:rPr>
              <a:t>ب</a:t>
            </a:r>
            <a:r>
              <a:rPr sz="1000" spc="-125" dirty="0">
                <a:latin typeface="Times New Roman"/>
                <a:cs typeface="Times New Roman"/>
              </a:rPr>
              <a:t>ل</a:t>
            </a:r>
            <a:r>
              <a:rPr sz="1000" spc="-355" dirty="0">
                <a:latin typeface="Times New Roman"/>
                <a:cs typeface="Times New Roman"/>
              </a:rPr>
              <a:t>Ύ</a:t>
            </a:r>
            <a:r>
              <a:rPr sz="1000" spc="-260" dirty="0">
                <a:latin typeface="Times New Roman"/>
                <a:cs typeface="Times New Roman"/>
              </a:rPr>
              <a:t>ط</a:t>
            </a:r>
            <a:r>
              <a:rPr sz="1000" spc="-300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0" dirty="0">
                <a:latin typeface="Times New Roman"/>
                <a:cs typeface="Times New Roman"/>
              </a:rPr>
              <a:t>ل</a:t>
            </a:r>
            <a:r>
              <a:rPr sz="1000" spc="-415" dirty="0">
                <a:latin typeface="Times New Roman"/>
                <a:cs typeface="Times New Roman"/>
              </a:rPr>
              <a:t>فحل΍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160" dirty="0">
                <a:latin typeface="Times New Roman"/>
                <a:cs typeface="Times New Roman"/>
              </a:rPr>
              <a:t>ϡΪϘم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175" dirty="0">
                <a:latin typeface="Times New Roman"/>
                <a:cs typeface="Times New Roman"/>
              </a:rPr>
              <a:t>ΔمΪϘ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spc="-210" dirty="0">
                <a:latin typeface="Times New Roman"/>
                <a:cs typeface="Times New Roman"/>
              </a:rPr>
              <a:t>ل</a:t>
            </a:r>
            <a:r>
              <a:rPr sz="1000" spc="-315" dirty="0">
                <a:latin typeface="Times New Roman"/>
                <a:cs typeface="Times New Roman"/>
              </a:rPr>
              <a:t>ف</a:t>
            </a:r>
            <a:r>
              <a:rPr sz="1000" spc="-380" dirty="0">
                <a:latin typeface="Times New Roman"/>
                <a:cs typeface="Times New Roman"/>
              </a:rPr>
              <a:t>حل΍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spc="-425" dirty="0">
                <a:latin typeface="Times New Roman"/>
                <a:cs typeface="Times New Roman"/>
              </a:rPr>
              <a:t>΍Ϊب</a:t>
            </a:r>
            <a:r>
              <a:rPr sz="1000" spc="-155" dirty="0">
                <a:latin typeface="Times New Roman"/>
                <a:cs typeface="Times New Roman"/>
              </a:rPr>
              <a:t> </a:t>
            </a:r>
            <a:r>
              <a:rPr sz="1000" spc="-50" dirty="0">
                <a:latin typeface="Times New Roman"/>
                <a:cs typeface="Times New Roman"/>
              </a:rPr>
              <a:t>ي</a:t>
            </a:r>
            <a:r>
              <a:rPr sz="1000" spc="-480" dirty="0">
                <a:latin typeface="Times New Roman"/>
                <a:cs typeface="Times New Roman"/>
              </a:rPr>
              <a:t>ب</a:t>
            </a:r>
            <a:r>
              <a:rPr sz="1000" spc="-40" dirty="0">
                <a:latin typeface="Times New Roman"/>
                <a:cs typeface="Times New Roman"/>
              </a:rPr>
              <a:t>Ϯ</a:t>
            </a:r>
            <a:r>
              <a:rPr sz="1000" spc="-365" dirty="0">
                <a:latin typeface="Times New Roman"/>
                <a:cs typeface="Times New Roman"/>
              </a:rPr>
              <a:t>س</a:t>
            </a:r>
            <a:r>
              <a:rPr sz="1000" spc="-245" dirty="0">
                <a:latin typeface="Times New Roman"/>
                <a:cs typeface="Times New Roman"/>
              </a:rPr>
              <a:t>Ϩ</a:t>
            </a:r>
            <a:r>
              <a:rPr sz="1000" spc="50" dirty="0">
                <a:latin typeface="Times New Roman"/>
                <a:cs typeface="Times New Roman"/>
              </a:rPr>
              <a:t>م </a:t>
            </a:r>
            <a:r>
              <a:rPr sz="1000" spc="-455" dirty="0">
                <a:latin typeface="Times New Roman"/>
                <a:cs typeface="Times New Roman"/>
              </a:rPr>
              <a:t>ΎϬ</a:t>
            </a:r>
            <a:r>
              <a:rPr sz="1000" spc="35" dirty="0">
                <a:latin typeface="Times New Roman"/>
                <a:cs typeface="Times New Roman"/>
              </a:rPr>
              <a:t>لال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0" dirty="0">
                <a:latin typeface="Times New Roman"/>
                <a:cs typeface="Times New Roman"/>
              </a:rPr>
              <a:t>ن</a:t>
            </a:r>
            <a:r>
              <a:rPr sz="1000" spc="50" dirty="0">
                <a:latin typeface="Times New Roman"/>
                <a:cs typeface="Times New Roman"/>
              </a:rPr>
              <a:t>م </a:t>
            </a:r>
            <a:r>
              <a:rPr sz="1000" spc="-295" dirty="0">
                <a:latin typeface="Times New Roman"/>
                <a:cs typeface="Times New Roman"/>
              </a:rPr>
              <a:t>ن</a:t>
            </a:r>
            <a:r>
              <a:rPr sz="1000" spc="-310" dirty="0">
                <a:latin typeface="Times New Roman"/>
                <a:cs typeface="Times New Roman"/>
              </a:rPr>
              <a:t>Ϩ</a:t>
            </a:r>
            <a:r>
              <a:rPr sz="1000" spc="160" dirty="0">
                <a:latin typeface="Times New Roman"/>
                <a:cs typeface="Times New Roman"/>
              </a:rPr>
              <a:t>ه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300" dirty="0">
                <a:latin typeface="Times New Roman"/>
                <a:cs typeface="Times New Roman"/>
              </a:rPr>
              <a:t>ΔϤϠϜ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-270" dirty="0">
                <a:latin typeface="Times New Roman"/>
                <a:cs typeface="Times New Roman"/>
              </a:rPr>
              <a:t>Ϊي</a:t>
            </a:r>
            <a:r>
              <a:rPr sz="1000" spc="-445" dirty="0">
                <a:latin typeface="Times New Roman"/>
                <a:cs typeface="Times New Roman"/>
              </a:rPr>
              <a:t>Ύ</a:t>
            </a:r>
            <a:r>
              <a:rPr sz="1000" spc="-155" dirty="0">
                <a:latin typeface="Times New Roman"/>
                <a:cs typeface="Times New Roman"/>
              </a:rPr>
              <a:t>ع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195" dirty="0">
                <a:latin typeface="Times New Roman"/>
                <a:cs typeface="Times New Roman"/>
              </a:rPr>
              <a:t>لفح</a:t>
            </a:r>
            <a:r>
              <a:rPr sz="1000" spc="60" dirty="0">
                <a:latin typeface="Times New Roman"/>
                <a:cs typeface="Times New Roman"/>
              </a:rPr>
              <a:t> </a:t>
            </a:r>
            <a:r>
              <a:rPr sz="1000" spc="-150" dirty="0">
                <a:latin typeface="Times New Roman"/>
                <a:cs typeface="Times New Roman"/>
              </a:rPr>
              <a:t>ي</a:t>
            </a:r>
            <a:r>
              <a:rPr sz="1000" spc="-140" dirty="0">
                <a:latin typeface="Times New Roman"/>
                <a:cs typeface="Times New Roman"/>
              </a:rPr>
              <a:t>Ϥ</a:t>
            </a:r>
            <a:r>
              <a:rPr sz="1000" spc="-445" dirty="0">
                <a:latin typeface="Times New Roman"/>
                <a:cs typeface="Times New Roman"/>
              </a:rPr>
              <a:t>Ϡعل΍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155" dirty="0">
                <a:latin typeface="Times New Roman"/>
                <a:cs typeface="Times New Roman"/>
              </a:rPr>
              <a:t>ثحΒ</a:t>
            </a:r>
            <a:r>
              <a:rPr sz="1000" spc="-370" dirty="0">
                <a:latin typeface="Times New Roman"/>
                <a:cs typeface="Times New Roman"/>
              </a:rPr>
              <a:t>ل</a:t>
            </a:r>
            <a:r>
              <a:rPr sz="1000" spc="-725" dirty="0">
                <a:latin typeface="Times New Roman"/>
                <a:cs typeface="Times New Roman"/>
              </a:rPr>
              <a:t>΍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-555" dirty="0">
                <a:latin typeface="Times New Roman"/>
                <a:cs typeface="Times New Roman"/>
              </a:rPr>
              <a:t>Ύ</a:t>
            </a:r>
            <a:r>
              <a:rPr sz="1000" spc="-440" dirty="0">
                <a:latin typeface="Times New Roman"/>
                <a:cs typeface="Times New Roman"/>
              </a:rPr>
              <a:t>ي</a:t>
            </a:r>
            <a:r>
              <a:rPr sz="1000" spc="-525" dirty="0">
                <a:latin typeface="Times New Roman"/>
                <a:cs typeface="Times New Roman"/>
              </a:rPr>
              <a:t>Ϡ</a:t>
            </a:r>
            <a:r>
              <a:rPr sz="1000" spc="-155" dirty="0">
                <a:latin typeface="Times New Roman"/>
                <a:cs typeface="Times New Roman"/>
              </a:rPr>
              <a:t>ع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215" dirty="0">
                <a:latin typeface="Times New Roman"/>
                <a:cs typeface="Times New Roman"/>
              </a:rPr>
              <a:t>Ε</a:t>
            </a:r>
            <a:r>
              <a:rPr sz="1000" spc="-285" dirty="0">
                <a:latin typeface="Times New Roman"/>
                <a:cs typeface="Times New Roman"/>
              </a:rPr>
              <a:t>Ύ</a:t>
            </a:r>
            <a:r>
              <a:rPr sz="1000" spc="-495" dirty="0">
                <a:latin typeface="Times New Roman"/>
                <a:cs typeface="Times New Roman"/>
              </a:rPr>
              <a:t>س</a:t>
            </a:r>
            <a:r>
              <a:rPr sz="1000" spc="-605" dirty="0">
                <a:latin typeface="Times New Roman"/>
                <a:cs typeface="Times New Roman"/>
              </a:rPr>
              <a:t>΍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280" dirty="0">
                <a:latin typeface="Times New Roman"/>
                <a:cs typeface="Times New Roman"/>
              </a:rPr>
              <a:t>ΪϠل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525" dirty="0">
                <a:latin typeface="Times New Roman"/>
                <a:cs typeface="Times New Roman"/>
              </a:rPr>
              <a:t>Ϡ</a:t>
            </a:r>
            <a:r>
              <a:rPr sz="1000" spc="-170" dirty="0">
                <a:latin typeface="Times New Roman"/>
                <a:cs typeface="Times New Roman"/>
              </a:rPr>
              <a:t>Ϝ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180" dirty="0">
                <a:latin typeface="Times New Roman"/>
                <a:cs typeface="Times New Roman"/>
              </a:rPr>
              <a:t>ل</a:t>
            </a:r>
            <a:r>
              <a:rPr sz="1000" spc="-220" dirty="0">
                <a:latin typeface="Times New Roman"/>
                <a:cs typeface="Times New Roman"/>
              </a:rPr>
              <a:t>ي</a:t>
            </a:r>
            <a:r>
              <a:rPr sz="1000" spc="-215" dirty="0">
                <a:latin typeface="Times New Roman"/>
                <a:cs typeface="Times New Roman"/>
              </a:rPr>
              <a:t>ك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ح</a:t>
            </a:r>
            <a:r>
              <a:rPr sz="1000" spc="-320" dirty="0">
                <a:latin typeface="Times New Roman"/>
                <a:cs typeface="Times New Roman"/>
              </a:rPr>
              <a:t>لΎ</a:t>
            </a:r>
            <a:r>
              <a:rPr sz="1000" spc="-535" dirty="0">
                <a:latin typeface="Times New Roman"/>
                <a:cs typeface="Times New Roman"/>
              </a:rPr>
              <a:t>ص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95" dirty="0">
                <a:latin typeface="Times New Roman"/>
                <a:cs typeface="Times New Roman"/>
              </a:rPr>
              <a:t> </a:t>
            </a:r>
            <a:r>
              <a:rPr sz="1000" spc="10" dirty="0">
                <a:latin typeface="Times New Roman"/>
                <a:cs typeface="Times New Roman"/>
              </a:rPr>
              <a:t>هΪΒع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ϥ</a:t>
            </a:r>
            <a:r>
              <a:rPr sz="1000" spc="-409" dirty="0">
                <a:latin typeface="Times New Roman"/>
                <a:cs typeface="Times New Roman"/>
              </a:rPr>
              <a:t>ΎϤ</a:t>
            </a:r>
            <a:r>
              <a:rPr sz="1000" spc="-480" dirty="0">
                <a:latin typeface="Times New Roman"/>
                <a:cs typeface="Times New Roman"/>
              </a:rPr>
              <a:t>ث</a:t>
            </a:r>
            <a:r>
              <a:rPr sz="1000" spc="-25" dirty="0">
                <a:latin typeface="Times New Roman"/>
                <a:cs typeface="Times New Roman"/>
              </a:rPr>
              <a:t>ع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310" dirty="0">
                <a:latin typeface="Times New Roman"/>
                <a:cs typeface="Times New Roman"/>
              </a:rPr>
              <a:t>ϮتكΪل΍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-390" dirty="0">
                <a:latin typeface="Times New Roman"/>
                <a:cs typeface="Times New Roman"/>
              </a:rPr>
              <a:t>ΩΎع</a:t>
            </a:r>
            <a:r>
              <a:rPr sz="1000" spc="-300" dirty="0">
                <a:latin typeface="Times New Roman"/>
                <a:cs typeface="Times New Roman"/>
              </a:rPr>
              <a:t>س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ح</a:t>
            </a:r>
            <a:r>
              <a:rPr sz="1000" spc="-480" dirty="0">
                <a:latin typeface="Times New Roman"/>
                <a:cs typeface="Times New Roman"/>
              </a:rPr>
              <a:t>تت</a:t>
            </a:r>
            <a:r>
              <a:rPr sz="1000" spc="-665" dirty="0">
                <a:latin typeface="Times New Roman"/>
                <a:cs typeface="Times New Roman"/>
              </a:rPr>
              <a:t>ف΍</a:t>
            </a:r>
            <a:r>
              <a:rPr sz="1000" spc="-185" dirty="0">
                <a:latin typeface="Times New Roman"/>
                <a:cs typeface="Times New Roman"/>
              </a:rPr>
              <a:t> </a:t>
            </a:r>
            <a:r>
              <a:rPr sz="1000" spc="15" dirty="0">
                <a:latin typeface="Times New Roman"/>
                <a:cs typeface="Times New Roman"/>
              </a:rPr>
              <a:t>Ρ</a:t>
            </a:r>
            <a:r>
              <a:rPr sz="1000" spc="-600" dirty="0">
                <a:latin typeface="Times New Roman"/>
                <a:cs typeface="Times New Roman"/>
              </a:rPr>
              <a:t>Ύ</a:t>
            </a:r>
            <a:r>
              <a:rPr sz="1000" spc="-195" dirty="0">
                <a:latin typeface="Times New Roman"/>
                <a:cs typeface="Times New Roman"/>
              </a:rPr>
              <a:t>Π</a:t>
            </a:r>
            <a:r>
              <a:rPr sz="1000" spc="-310" dirty="0">
                <a:latin typeface="Times New Roman"/>
                <a:cs typeface="Times New Roman"/>
              </a:rPr>
              <a:t>Ϩل</a:t>
            </a:r>
            <a:r>
              <a:rPr sz="1000" spc="-795" dirty="0">
                <a:latin typeface="Times New Roman"/>
                <a:cs typeface="Times New Roman"/>
              </a:rPr>
              <a:t>΍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ق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525" dirty="0">
                <a:latin typeface="Times New Roman"/>
                <a:cs typeface="Times New Roman"/>
              </a:rPr>
              <a:t>ف</a:t>
            </a:r>
            <a:r>
              <a:rPr sz="1000" spc="-50" dirty="0">
                <a:latin typeface="Times New Roman"/>
                <a:cs typeface="Times New Roman"/>
              </a:rPr>
              <a:t>Ϯ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310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229" dirty="0">
                <a:latin typeface="Times New Roman"/>
                <a:cs typeface="Times New Roman"/>
              </a:rPr>
              <a:t>ϡ</a:t>
            </a:r>
            <a:r>
              <a:rPr sz="1000" spc="-805" dirty="0">
                <a:latin typeface="Times New Roman"/>
                <a:cs typeface="Times New Roman"/>
              </a:rPr>
              <a:t>΍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-409" dirty="0">
                <a:latin typeface="Times New Roman"/>
                <a:cs typeface="Times New Roman"/>
              </a:rPr>
              <a:t>Ω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5" dirty="0">
                <a:latin typeface="Times New Roman"/>
                <a:cs typeface="Times New Roman"/>
              </a:rPr>
              <a:t>ع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195" dirty="0">
                <a:latin typeface="Times New Roman"/>
                <a:cs typeface="Times New Roman"/>
              </a:rPr>
              <a:t>Π</a:t>
            </a:r>
            <a:r>
              <a:rPr sz="1000" spc="-535" dirty="0">
                <a:latin typeface="Times New Roman"/>
                <a:cs typeface="Times New Roman"/>
              </a:rPr>
              <a:t>Ϡ</a:t>
            </a:r>
            <a:r>
              <a:rPr sz="1000" spc="-305" dirty="0">
                <a:latin typeface="Times New Roman"/>
                <a:cs typeface="Times New Roman"/>
              </a:rPr>
              <a:t>ل</a:t>
            </a:r>
            <a:r>
              <a:rPr sz="1000" spc="-25" dirty="0">
                <a:latin typeface="Times New Roman"/>
                <a:cs typeface="Times New Roman"/>
              </a:rPr>
              <a:t> </a:t>
            </a:r>
            <a:r>
              <a:rPr sz="1500" spc="37" baseline="11111" dirty="0">
                <a:latin typeface="Times New Roman"/>
                <a:cs typeface="Times New Roman"/>
              </a:rPr>
              <a:t>ً</a:t>
            </a:r>
            <a:r>
              <a:rPr sz="1000" spc="-600" dirty="0">
                <a:latin typeface="Times New Roman"/>
                <a:cs typeface="Times New Roman"/>
              </a:rPr>
              <a:t>Ύ</a:t>
            </a:r>
            <a:r>
              <a:rPr sz="1000" spc="-395" dirty="0">
                <a:latin typeface="Times New Roman"/>
                <a:cs typeface="Times New Roman"/>
              </a:rPr>
              <a:t>ي</a:t>
            </a:r>
            <a:r>
              <a:rPr sz="1000" spc="-310" dirty="0">
                <a:latin typeface="Times New Roman"/>
                <a:cs typeface="Times New Roman"/>
              </a:rPr>
              <a:t>Ϩ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95" dirty="0">
                <a:latin typeface="Times New Roman"/>
                <a:cs typeface="Times New Roman"/>
              </a:rPr>
              <a:t>ϙ</a:t>
            </a:r>
            <a:r>
              <a:rPr sz="1000" spc="65" dirty="0">
                <a:latin typeface="Times New Roman"/>
                <a:cs typeface="Times New Roman"/>
              </a:rPr>
              <a:t>έ</a:t>
            </a:r>
            <a:r>
              <a:rPr sz="1000" spc="-600" dirty="0">
                <a:latin typeface="Times New Roman"/>
                <a:cs typeface="Times New Roman"/>
              </a:rPr>
              <a:t>Ύ</a:t>
            </a:r>
            <a:r>
              <a:rPr sz="1000" spc="-434" dirty="0">
                <a:latin typeface="Times New Roman"/>
                <a:cs typeface="Times New Roman"/>
              </a:rPr>
              <a:t>Β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310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20" dirty="0">
                <a:latin typeface="Times New Roman"/>
                <a:cs typeface="Times New Roman"/>
              </a:rPr>
              <a:t>ϰ</a:t>
            </a:r>
            <a:r>
              <a:rPr sz="1000" spc="-40" dirty="0">
                <a:latin typeface="Times New Roman"/>
                <a:cs typeface="Times New Roman"/>
              </a:rPr>
              <a:t>ح</a:t>
            </a:r>
            <a:r>
              <a:rPr sz="1000" spc="-270" dirty="0">
                <a:latin typeface="Times New Roman"/>
                <a:cs typeface="Times New Roman"/>
              </a:rPr>
              <a:t>ض</a:t>
            </a:r>
            <a:r>
              <a:rPr sz="1000" spc="325" dirty="0">
                <a:latin typeface="Times New Roman"/>
                <a:cs typeface="Times New Roman"/>
              </a:rPr>
              <a:t>أ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Ϊ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155" dirty="0">
                <a:latin typeface="Times New Roman"/>
                <a:cs typeface="Times New Roman"/>
              </a:rPr>
              <a:t>ع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Times New Roman"/>
                <a:cs typeface="Times New Roman"/>
              </a:rPr>
              <a:t>Ώ</a:t>
            </a:r>
            <a:r>
              <a:rPr sz="1000" spc="390" dirty="0">
                <a:latin typeface="Times New Roman"/>
                <a:cs typeface="Times New Roman"/>
              </a:rPr>
              <a:t>ا</a:t>
            </a:r>
            <a:r>
              <a:rPr sz="1000" spc="70" dirty="0">
                <a:latin typeface="Times New Roman"/>
                <a:cs typeface="Times New Roman"/>
              </a:rPr>
              <a:t>ρ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0" dirty="0">
                <a:latin typeface="Times New Roman"/>
                <a:cs typeface="Times New Roman"/>
              </a:rPr>
              <a:t>ن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395" dirty="0">
                <a:latin typeface="Times New Roman"/>
                <a:cs typeface="Times New Roman"/>
              </a:rPr>
              <a:t>ي</a:t>
            </a:r>
            <a:r>
              <a:rPr sz="1000" spc="65" dirty="0">
                <a:latin typeface="Times New Roman"/>
                <a:cs typeface="Times New Roman"/>
              </a:rPr>
              <a:t>έ</a:t>
            </a:r>
            <a:r>
              <a:rPr sz="1000" spc="-805" dirty="0">
                <a:latin typeface="Times New Roman"/>
                <a:cs typeface="Times New Roman"/>
              </a:rPr>
              <a:t>΍</a:t>
            </a:r>
            <a:r>
              <a:rPr sz="1000" spc="-409" dirty="0">
                <a:latin typeface="Times New Roman"/>
                <a:cs typeface="Times New Roman"/>
              </a:rPr>
              <a:t>Ω</a:t>
            </a:r>
            <a:r>
              <a:rPr sz="1000" spc="-10" dirty="0">
                <a:latin typeface="Times New Roman"/>
                <a:cs typeface="Times New Roman"/>
              </a:rPr>
              <a:t>إ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س</a:t>
            </a:r>
            <a:r>
              <a:rPr sz="1000" spc="-395" dirty="0">
                <a:latin typeface="Times New Roman"/>
                <a:cs typeface="Times New Roman"/>
              </a:rPr>
              <a:t>ي</a:t>
            </a:r>
            <a:r>
              <a:rPr sz="1000" spc="65" dirty="0">
                <a:latin typeface="Times New Roman"/>
                <a:cs typeface="Times New Roman"/>
              </a:rPr>
              <a:t>έ</a:t>
            </a:r>
            <a:r>
              <a:rPr sz="1000" dirty="0">
                <a:latin typeface="Times New Roman"/>
                <a:cs typeface="Times New Roman"/>
              </a:rPr>
              <a:t>Ϊ</a:t>
            </a:r>
            <a:r>
              <a:rPr sz="1000" spc="-475" dirty="0">
                <a:latin typeface="Times New Roman"/>
                <a:cs typeface="Times New Roman"/>
              </a:rPr>
              <a:t>ت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275" dirty="0">
                <a:latin typeface="Times New Roman"/>
                <a:cs typeface="Times New Roman"/>
              </a:rPr>
              <a:t>Δ</a:t>
            </a:r>
            <a:r>
              <a:rPr sz="1000" spc="-490" dirty="0">
                <a:latin typeface="Times New Roman"/>
                <a:cs typeface="Times New Roman"/>
              </a:rPr>
              <a:t>Ό</a:t>
            </a:r>
            <a:r>
              <a:rPr sz="1000" spc="-395" dirty="0">
                <a:latin typeface="Times New Roman"/>
                <a:cs typeface="Times New Roman"/>
              </a:rPr>
              <a:t>ي</a:t>
            </a:r>
            <a:r>
              <a:rPr sz="1000" spc="160" dirty="0">
                <a:latin typeface="Times New Roman"/>
                <a:cs typeface="Times New Roman"/>
              </a:rPr>
              <a:t>ه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ء</a:t>
            </a:r>
            <a:r>
              <a:rPr sz="1000" spc="-590" dirty="0">
                <a:latin typeface="Times New Roman"/>
                <a:cs typeface="Times New Roman"/>
              </a:rPr>
              <a:t>Ύ</a:t>
            </a:r>
            <a:r>
              <a:rPr sz="1000" spc="325" dirty="0">
                <a:latin typeface="Times New Roman"/>
                <a:cs typeface="Times New Roman"/>
              </a:rPr>
              <a:t>π</a:t>
            </a:r>
            <a:r>
              <a:rPr sz="1000" spc="-25" dirty="0">
                <a:latin typeface="Times New Roman"/>
                <a:cs typeface="Times New Roman"/>
              </a:rPr>
              <a:t>ع</a:t>
            </a:r>
            <a:r>
              <a:rPr sz="1000" spc="-5" dirty="0">
                <a:latin typeface="Times New Roman"/>
                <a:cs typeface="Times New Roman"/>
              </a:rPr>
              <a:t>أ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275" dirty="0">
                <a:latin typeface="Times New Roman"/>
                <a:cs typeface="Times New Roman"/>
              </a:rPr>
              <a:t>Δ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535" dirty="0">
                <a:latin typeface="Times New Roman"/>
                <a:cs typeface="Times New Roman"/>
              </a:rPr>
              <a:t>Ϡ</a:t>
            </a:r>
            <a:r>
              <a:rPr sz="1000" spc="-170" dirty="0">
                <a:latin typeface="Times New Roman"/>
                <a:cs typeface="Times New Roman"/>
              </a:rPr>
              <a:t>Ϝ</a:t>
            </a:r>
            <a:r>
              <a:rPr sz="1000" spc="-310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3970" marR="6350" algn="just">
              <a:lnSpc>
                <a:spcPct val="125000"/>
              </a:lnSpc>
            </a:pPr>
            <a:r>
              <a:rPr sz="1000" spc="-260" dirty="0">
                <a:latin typeface="Times New Roman"/>
                <a:cs typeface="Times New Roman"/>
              </a:rPr>
              <a:t>Δ</a:t>
            </a:r>
            <a:r>
              <a:rPr sz="1000" spc="-425" dirty="0">
                <a:latin typeface="Times New Roman"/>
                <a:cs typeface="Times New Roman"/>
              </a:rPr>
              <a:t>Β</a:t>
            </a:r>
            <a:r>
              <a:rPr sz="1000" spc="-275" dirty="0">
                <a:latin typeface="Times New Roman"/>
                <a:cs typeface="Times New Roman"/>
              </a:rPr>
              <a:t>Ϡ</a:t>
            </a:r>
            <a:r>
              <a:rPr sz="1000" spc="-180" dirty="0">
                <a:latin typeface="Times New Roman"/>
                <a:cs typeface="Times New Roman"/>
              </a:rPr>
              <a:t>ρ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spc="-229" dirty="0">
                <a:latin typeface="Times New Roman"/>
                <a:cs typeface="Times New Roman"/>
              </a:rPr>
              <a:t>س</a:t>
            </a:r>
            <a:r>
              <a:rPr sz="1000" spc="-185" dirty="0">
                <a:latin typeface="Times New Roman"/>
                <a:cs typeface="Times New Roman"/>
              </a:rPr>
              <a:t>ي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240" dirty="0">
                <a:latin typeface="Times New Roman"/>
                <a:cs typeface="Times New Roman"/>
              </a:rPr>
              <a:t>Ϊت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355" dirty="0">
                <a:latin typeface="Times New Roman"/>
                <a:cs typeface="Times New Roman"/>
              </a:rPr>
              <a:t>Δ</a:t>
            </a:r>
            <a:r>
              <a:rPr sz="1000" spc="-395" dirty="0">
                <a:latin typeface="Times New Roman"/>
                <a:cs typeface="Times New Roman"/>
              </a:rPr>
              <a:t>Ό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160" dirty="0">
                <a:latin typeface="Times New Roman"/>
                <a:cs typeface="Times New Roman"/>
              </a:rPr>
              <a:t>ه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ء</a:t>
            </a:r>
            <a:r>
              <a:rPr sz="1000" spc="-75" dirty="0">
                <a:latin typeface="Times New Roman"/>
                <a:cs typeface="Times New Roman"/>
              </a:rPr>
              <a:t>Ύπعأ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30" dirty="0">
                <a:latin typeface="Times New Roman"/>
                <a:cs typeface="Times New Roman"/>
              </a:rPr>
              <a:t>ي</a:t>
            </a:r>
            <a:r>
              <a:rPr sz="1000" spc="-450" dirty="0">
                <a:latin typeface="Times New Roman"/>
                <a:cs typeface="Times New Roman"/>
              </a:rPr>
              <a:t>ϠϜل΍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90" dirty="0">
                <a:latin typeface="Times New Roman"/>
                <a:cs typeface="Times New Roman"/>
              </a:rPr>
              <a:t>يبϮسϨم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45" dirty="0">
                <a:latin typeface="Times New Roman"/>
                <a:cs typeface="Times New Roman"/>
              </a:rPr>
              <a:t>ي</a:t>
            </a:r>
            <a:r>
              <a:rPr sz="1000" spc="-35" dirty="0">
                <a:latin typeface="Times New Roman"/>
                <a:cs typeface="Times New Roman"/>
              </a:rPr>
              <a:t>ع</a:t>
            </a:r>
            <a:r>
              <a:rPr sz="1000" spc="-580" dirty="0">
                <a:latin typeface="Times New Roman"/>
                <a:cs typeface="Times New Roman"/>
              </a:rPr>
              <a:t>Ύ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300" dirty="0">
                <a:latin typeface="Times New Roman"/>
                <a:cs typeface="Times New Roman"/>
              </a:rPr>
              <a:t>Π</a:t>
            </a:r>
            <a:r>
              <a:rPr sz="1000" spc="-204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20" dirty="0">
                <a:latin typeface="Times New Roman"/>
                <a:cs typeface="Times New Roman"/>
              </a:rPr>
              <a:t>لϤ</a:t>
            </a:r>
            <a:r>
              <a:rPr sz="1000" spc="-155" dirty="0">
                <a:latin typeface="Times New Roman"/>
                <a:cs typeface="Times New Roman"/>
              </a:rPr>
              <a:t>ع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215" dirty="0">
                <a:latin typeface="Times New Roman"/>
                <a:cs typeface="Times New Roman"/>
              </a:rPr>
              <a:t>Ϥ</a:t>
            </a:r>
            <a:r>
              <a:rPr sz="1000" spc="155" dirty="0">
                <a:latin typeface="Times New Roman"/>
                <a:cs typeface="Times New Roman"/>
              </a:rPr>
              <a:t>ه</a:t>
            </a:r>
            <a:r>
              <a:rPr sz="1000" spc="-45" dirty="0">
                <a:latin typeface="Times New Roman"/>
                <a:cs typeface="Times New Roman"/>
              </a:rPr>
              <a:t>أϭ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65" dirty="0">
                <a:latin typeface="Times New Roman"/>
                <a:cs typeface="Times New Roman"/>
              </a:rPr>
              <a:t>ϭ</a:t>
            </a:r>
            <a:r>
              <a:rPr sz="1000" spc="-60" dirty="0">
                <a:latin typeface="Times New Roman"/>
                <a:cs typeface="Times New Roman"/>
              </a:rPr>
              <a:t>ή</a:t>
            </a:r>
            <a:r>
              <a:rPr sz="1000" spc="-265" dirty="0">
                <a:latin typeface="Times New Roman"/>
                <a:cs typeface="Times New Roman"/>
              </a:rPr>
              <a:t>ض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80" dirty="0">
                <a:latin typeface="Times New Roman"/>
                <a:cs typeface="Times New Roman"/>
              </a:rPr>
              <a:t>ϰϠع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spc="-110" dirty="0">
                <a:latin typeface="Times New Roman"/>
                <a:cs typeface="Times New Roman"/>
              </a:rPr>
              <a:t>ه</a:t>
            </a:r>
            <a:r>
              <a:rPr sz="1000" spc="-285" dirty="0">
                <a:latin typeface="Times New Roman"/>
                <a:cs typeface="Times New Roman"/>
              </a:rPr>
              <a:t>ت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375" dirty="0">
                <a:latin typeface="Times New Roman"/>
                <a:cs typeface="Times New Roman"/>
              </a:rPr>
              <a:t>Ϡك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spc="-295" dirty="0">
                <a:latin typeface="Times New Roman"/>
                <a:cs typeface="Times New Roman"/>
              </a:rPr>
              <a:t>يف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ح</a:t>
            </a:r>
            <a:r>
              <a:rPr sz="1000" spc="-320" dirty="0">
                <a:latin typeface="Times New Roman"/>
                <a:cs typeface="Times New Roman"/>
              </a:rPr>
              <a:t>لΎ</a:t>
            </a:r>
            <a:r>
              <a:rPr sz="1000" spc="-535" dirty="0">
                <a:latin typeface="Times New Roman"/>
                <a:cs typeface="Times New Roman"/>
              </a:rPr>
              <a:t>ص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ϥ</a:t>
            </a:r>
            <a:r>
              <a:rPr sz="1000" spc="-409" dirty="0">
                <a:latin typeface="Times New Roman"/>
                <a:cs typeface="Times New Roman"/>
              </a:rPr>
              <a:t>ΎϤ</a:t>
            </a:r>
            <a:r>
              <a:rPr sz="1000" spc="-480" dirty="0">
                <a:latin typeface="Times New Roman"/>
                <a:cs typeface="Times New Roman"/>
              </a:rPr>
              <a:t>ث</a:t>
            </a:r>
            <a:r>
              <a:rPr sz="1000" spc="-25" dirty="0">
                <a:latin typeface="Times New Roman"/>
                <a:cs typeface="Times New Roman"/>
              </a:rPr>
              <a:t>ع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310" dirty="0">
                <a:latin typeface="Times New Roman"/>
                <a:cs typeface="Times New Roman"/>
              </a:rPr>
              <a:t>ϮتكΪل΍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ز</a:t>
            </a:r>
            <a:r>
              <a:rPr sz="1000" spc="-215" dirty="0">
                <a:latin typeface="Times New Roman"/>
                <a:cs typeface="Times New Roman"/>
              </a:rPr>
              <a:t>ك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Times New Roman"/>
                <a:cs typeface="Times New Roman"/>
              </a:rPr>
              <a:t>Ϊقϭ</a:t>
            </a:r>
            <a:r>
              <a:rPr sz="1000" spc="-70" dirty="0">
                <a:latin typeface="Times New Roman"/>
                <a:cs typeface="Times New Roman"/>
              </a:rPr>
              <a:t> </a:t>
            </a:r>
            <a:r>
              <a:rPr sz="1000" spc="-260" dirty="0">
                <a:latin typeface="Times New Roman"/>
                <a:cs typeface="Times New Roman"/>
              </a:rPr>
              <a:t>Δ</a:t>
            </a:r>
            <a:r>
              <a:rPr sz="1000" spc="-15" dirty="0">
                <a:latin typeface="Times New Roman"/>
                <a:cs typeface="Times New Roman"/>
              </a:rPr>
              <a:t>ط</a:t>
            </a:r>
            <a:r>
              <a:rPr sz="1000" spc="40" dirty="0">
                <a:latin typeface="Times New Roman"/>
                <a:cs typeface="Times New Roman"/>
              </a:rPr>
              <a:t>θ</a:t>
            </a:r>
            <a:r>
              <a:rPr sz="1000" spc="-280" dirty="0">
                <a:latin typeface="Times New Roman"/>
                <a:cs typeface="Times New Roman"/>
              </a:rPr>
              <a:t>ن</a:t>
            </a:r>
            <a:r>
              <a:rPr sz="1000" spc="325" dirty="0">
                <a:latin typeface="Times New Roman"/>
                <a:cs typeface="Times New Roman"/>
              </a:rPr>
              <a:t>أ</a:t>
            </a:r>
            <a:r>
              <a:rPr sz="1000" spc="-805" dirty="0">
                <a:latin typeface="Times New Roman"/>
                <a:cs typeface="Times New Roman"/>
              </a:rPr>
              <a:t>΍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spc="-275" dirty="0">
                <a:latin typeface="Times New Roman"/>
                <a:cs typeface="Times New Roman"/>
              </a:rPr>
              <a:t>Δ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409" dirty="0">
                <a:latin typeface="Times New Roman"/>
                <a:cs typeface="Times New Roman"/>
              </a:rPr>
              <a:t>Ω</a:t>
            </a:r>
            <a:r>
              <a:rPr sz="1000" spc="-590" dirty="0">
                <a:latin typeface="Times New Roman"/>
                <a:cs typeface="Times New Roman"/>
              </a:rPr>
              <a:t>Ύ</a:t>
            </a:r>
            <a:r>
              <a:rPr sz="1000" spc="-215" dirty="0">
                <a:latin typeface="Times New Roman"/>
                <a:cs typeface="Times New Roman"/>
              </a:rPr>
              <a:t>ك</a:t>
            </a:r>
            <a:r>
              <a:rPr sz="1000" spc="325" dirty="0">
                <a:latin typeface="Times New Roman"/>
                <a:cs typeface="Times New Roman"/>
              </a:rPr>
              <a:t>أ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ب</a:t>
            </a:r>
            <a:r>
              <a:rPr sz="1000" spc="-290" dirty="0">
                <a:latin typeface="Times New Roman"/>
                <a:cs typeface="Times New Roman"/>
              </a:rPr>
              <a:t>ن</a:t>
            </a:r>
            <a:r>
              <a:rPr sz="1000" spc="-795" dirty="0">
                <a:latin typeface="Times New Roman"/>
                <a:cs typeface="Times New Roman"/>
              </a:rPr>
              <a:t>΍</a:t>
            </a:r>
            <a:r>
              <a:rPr sz="1000" spc="-50" dirty="0">
                <a:latin typeface="Times New Roman"/>
                <a:cs typeface="Times New Roman"/>
              </a:rPr>
              <a:t>Ϯ</a:t>
            </a:r>
            <a:r>
              <a:rPr sz="1000" spc="-195" dirty="0">
                <a:latin typeface="Times New Roman"/>
                <a:cs typeface="Times New Roman"/>
              </a:rPr>
              <a:t>Π</a:t>
            </a:r>
            <a:r>
              <a:rPr sz="1000" spc="-310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Times New Roman"/>
                <a:cs typeface="Times New Roman"/>
              </a:rPr>
              <a:t>ف</a:t>
            </a:r>
            <a:r>
              <a:rPr sz="1000" spc="-535" dirty="0">
                <a:latin typeface="Times New Roman"/>
                <a:cs typeface="Times New Roman"/>
              </a:rPr>
              <a:t>Ϡ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215" dirty="0">
                <a:latin typeface="Times New Roman"/>
                <a:cs typeface="Times New Roman"/>
              </a:rPr>
              <a:t>Ψ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spc="20" dirty="0">
                <a:latin typeface="Times New Roman"/>
                <a:cs typeface="Times New Roman"/>
              </a:rPr>
              <a:t>ϰ</a:t>
            </a:r>
            <a:r>
              <a:rPr sz="1000" spc="-535" dirty="0">
                <a:latin typeface="Times New Roman"/>
                <a:cs typeface="Times New Roman"/>
              </a:rPr>
              <a:t>Ϡ</a:t>
            </a:r>
            <a:r>
              <a:rPr sz="1000" spc="-25" dirty="0">
                <a:latin typeface="Times New Roman"/>
                <a:cs typeface="Times New Roman"/>
              </a:rPr>
              <a:t>ع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275" dirty="0">
                <a:latin typeface="Times New Roman"/>
                <a:cs typeface="Times New Roman"/>
              </a:rPr>
              <a:t>Δ</a:t>
            </a:r>
            <a:r>
              <a:rPr sz="1000" spc="-395" dirty="0">
                <a:latin typeface="Times New Roman"/>
                <a:cs typeface="Times New Roman"/>
              </a:rPr>
              <a:t>ي</a:t>
            </a:r>
            <a:r>
              <a:rPr sz="1000" spc="-535" dirty="0">
                <a:latin typeface="Times New Roman"/>
                <a:cs typeface="Times New Roman"/>
              </a:rPr>
              <a:t>Ϡ</a:t>
            </a:r>
            <a:r>
              <a:rPr sz="1000" spc="-170" dirty="0">
                <a:latin typeface="Times New Roman"/>
                <a:cs typeface="Times New Roman"/>
              </a:rPr>
              <a:t>Ϝ</a:t>
            </a:r>
            <a:r>
              <a:rPr sz="1000" spc="-535" dirty="0">
                <a:latin typeface="Times New Roman"/>
                <a:cs typeface="Times New Roman"/>
              </a:rPr>
              <a:t>Ϡ</a:t>
            </a:r>
            <a:r>
              <a:rPr sz="1000" spc="-305" dirty="0">
                <a:latin typeface="Times New Roman"/>
                <a:cs typeface="Times New Roman"/>
              </a:rPr>
              <a:t>ل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-409" dirty="0">
                <a:latin typeface="Times New Roman"/>
                <a:cs typeface="Times New Roman"/>
              </a:rPr>
              <a:t>Ω</a:t>
            </a:r>
            <a:r>
              <a:rPr sz="1000" spc="-600" dirty="0">
                <a:latin typeface="Times New Roman"/>
                <a:cs typeface="Times New Roman"/>
              </a:rPr>
              <a:t>Ύ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35" dirty="0">
                <a:latin typeface="Times New Roman"/>
                <a:cs typeface="Times New Roman"/>
              </a:rPr>
              <a:t>ή</a:t>
            </a:r>
            <a:r>
              <a:rPr sz="1000" spc="-300" dirty="0">
                <a:latin typeface="Times New Roman"/>
                <a:cs typeface="Times New Roman"/>
              </a:rPr>
              <a:t>ل</a:t>
            </a:r>
            <a:r>
              <a:rPr sz="1000" spc="-805" dirty="0">
                <a:latin typeface="Times New Roman"/>
                <a:cs typeface="Times New Roman"/>
              </a:rPr>
              <a:t>΍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ز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310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Times New Roman"/>
                <a:cs typeface="Times New Roman"/>
              </a:rPr>
              <a:t>ف</a:t>
            </a:r>
            <a:r>
              <a:rPr sz="1000" dirty="0">
                <a:latin typeface="Times New Roman"/>
                <a:cs typeface="Times New Roman"/>
              </a:rPr>
              <a:t>Ϊ</a:t>
            </a:r>
            <a:r>
              <a:rPr sz="1000" spc="160" dirty="0">
                <a:latin typeface="Times New Roman"/>
                <a:cs typeface="Times New Roman"/>
              </a:rPr>
              <a:t>ه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0" dirty="0">
                <a:latin typeface="Times New Roman"/>
                <a:cs typeface="Times New Roman"/>
              </a:rPr>
              <a:t>Ϯ</a:t>
            </a:r>
            <a:r>
              <a:rPr sz="1000" spc="-40" dirty="0">
                <a:latin typeface="Times New Roman"/>
                <a:cs typeface="Times New Roman"/>
              </a:rPr>
              <a:t>ح</a:t>
            </a:r>
            <a:r>
              <a:rPr sz="1000" spc="-285" dirty="0">
                <a:latin typeface="Times New Roman"/>
                <a:cs typeface="Times New Roman"/>
              </a:rPr>
              <a:t>ن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ز</a:t>
            </a:r>
            <a:r>
              <a:rPr sz="1000" spc="-215" dirty="0">
                <a:latin typeface="Times New Roman"/>
                <a:cs typeface="Times New Roman"/>
              </a:rPr>
              <a:t>ك</a:t>
            </a:r>
            <a:r>
              <a:rPr sz="1000" spc="-35" dirty="0">
                <a:latin typeface="Times New Roman"/>
                <a:cs typeface="Times New Roman"/>
              </a:rPr>
              <a:t>ή</a:t>
            </a:r>
            <a:r>
              <a:rPr sz="1000" spc="-400" dirty="0">
                <a:latin typeface="Times New Roman"/>
                <a:cs typeface="Times New Roman"/>
              </a:rPr>
              <a:t>ي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ϥ</a:t>
            </a:r>
            <a:r>
              <a:rPr sz="1000" spc="-5" dirty="0">
                <a:latin typeface="Times New Roman"/>
                <a:cs typeface="Times New Roman"/>
              </a:rPr>
              <a:t>أ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ب</a:t>
            </a:r>
            <a:r>
              <a:rPr sz="1000" spc="-195" dirty="0">
                <a:latin typeface="Times New Roman"/>
                <a:cs typeface="Times New Roman"/>
              </a:rPr>
              <a:t>Π</a:t>
            </a:r>
            <a:r>
              <a:rPr sz="1000" spc="-400" dirty="0">
                <a:latin typeface="Times New Roman"/>
                <a:cs typeface="Times New Roman"/>
              </a:rPr>
              <a:t>ي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120" dirty="0">
                <a:latin typeface="Times New Roman"/>
                <a:cs typeface="Times New Roman"/>
              </a:rPr>
              <a:t>ϱ</a:t>
            </a:r>
            <a:r>
              <a:rPr sz="1000" spc="-180" dirty="0">
                <a:latin typeface="Times New Roman"/>
                <a:cs typeface="Times New Roman"/>
              </a:rPr>
              <a:t>ά</a:t>
            </a:r>
            <a:r>
              <a:rPr sz="1000" spc="-310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Ϊ</a:t>
            </a:r>
            <a:r>
              <a:rPr sz="1000" spc="-40" dirty="0">
                <a:latin typeface="Times New Roman"/>
                <a:cs typeface="Times New Roman"/>
              </a:rPr>
              <a:t>ح</a:t>
            </a:r>
            <a:r>
              <a:rPr sz="1000" spc="-795" dirty="0">
                <a:latin typeface="Times New Roman"/>
                <a:cs typeface="Times New Roman"/>
              </a:rPr>
              <a:t>΍</a:t>
            </a:r>
            <a:r>
              <a:rPr sz="1000" spc="-50" dirty="0">
                <a:latin typeface="Times New Roman"/>
                <a:cs typeface="Times New Roman"/>
              </a:rPr>
              <a:t>Ϯ</a:t>
            </a:r>
            <a:r>
              <a:rPr sz="1000" spc="-310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ق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35" dirty="0">
                <a:latin typeface="Times New Roman"/>
                <a:cs typeface="Times New Roman"/>
              </a:rPr>
              <a:t>ή</a:t>
            </a:r>
            <a:r>
              <a:rPr sz="1000" spc="-530" dirty="0">
                <a:latin typeface="Times New Roman"/>
                <a:cs typeface="Times New Roman"/>
              </a:rPr>
              <a:t>ف</a:t>
            </a:r>
            <a:r>
              <a:rPr sz="1000" spc="-310" dirty="0">
                <a:latin typeface="Times New Roman"/>
                <a:cs typeface="Times New Roman"/>
              </a:rPr>
              <a:t>ل</a:t>
            </a:r>
            <a:r>
              <a:rPr sz="1000" spc="-590" dirty="0">
                <a:latin typeface="Times New Roman"/>
                <a:cs typeface="Times New Roman"/>
              </a:rPr>
              <a:t>Ύ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500" baseline="5555" dirty="0">
                <a:latin typeface="Times New Roman"/>
                <a:cs typeface="Times New Roman"/>
              </a:rPr>
              <a:t>َ</a:t>
            </a:r>
            <a:r>
              <a:rPr sz="1000" spc="-805" dirty="0">
                <a:latin typeface="Times New Roman"/>
                <a:cs typeface="Times New Roman"/>
              </a:rPr>
              <a:t>΍</a:t>
            </a:r>
            <a:r>
              <a:rPr sz="1000" dirty="0">
                <a:latin typeface="Times New Roman"/>
                <a:cs typeface="Times New Roman"/>
              </a:rPr>
              <a:t>Ϊ</a:t>
            </a:r>
            <a:r>
              <a:rPr sz="1000" spc="-310" dirty="0">
                <a:latin typeface="Times New Roman"/>
                <a:cs typeface="Times New Roman"/>
              </a:rPr>
              <a:t>Ϭ</a:t>
            </a:r>
            <a:r>
              <a:rPr sz="1000" spc="40" dirty="0">
                <a:latin typeface="Times New Roman"/>
                <a:cs typeface="Times New Roman"/>
              </a:rPr>
              <a:t>θ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305" dirty="0">
                <a:latin typeface="Times New Roman"/>
                <a:cs typeface="Times New Roman"/>
              </a:rPr>
              <a:t>س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،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-405" dirty="0">
                <a:latin typeface="Times New Roman"/>
                <a:cs typeface="Times New Roman"/>
              </a:rPr>
              <a:t>يي</a:t>
            </a:r>
            <a:r>
              <a:rPr sz="1000" spc="65" dirty="0">
                <a:latin typeface="Times New Roman"/>
                <a:cs typeface="Times New Roman"/>
              </a:rPr>
              <a:t>έ</a:t>
            </a:r>
            <a:r>
              <a:rPr sz="1000" spc="-805" dirty="0">
                <a:latin typeface="Times New Roman"/>
                <a:cs typeface="Times New Roman"/>
              </a:rPr>
              <a:t>΍</a:t>
            </a:r>
            <a:r>
              <a:rPr sz="1000" spc="-409" dirty="0">
                <a:latin typeface="Times New Roman"/>
                <a:cs typeface="Times New Roman"/>
              </a:rPr>
              <a:t>Ω</a:t>
            </a:r>
            <a:r>
              <a:rPr sz="1000" spc="-10" dirty="0">
                <a:latin typeface="Times New Roman"/>
                <a:cs typeface="Times New Roman"/>
              </a:rPr>
              <a:t>إ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-40" dirty="0">
                <a:latin typeface="Times New Roman"/>
                <a:cs typeface="Times New Roman"/>
              </a:rPr>
              <a:t> </a:t>
            </a:r>
            <a:r>
              <a:rPr sz="1000" spc="-260" dirty="0">
                <a:latin typeface="Times New Roman"/>
                <a:cs typeface="Times New Roman"/>
              </a:rPr>
              <a:t>Δ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-535" dirty="0">
                <a:latin typeface="Times New Roman"/>
                <a:cs typeface="Times New Roman"/>
              </a:rPr>
              <a:t>Ύ</a:t>
            </a:r>
            <a:r>
              <a:rPr sz="1000" spc="-385" dirty="0">
                <a:latin typeface="Times New Roman"/>
                <a:cs typeface="Times New Roman"/>
              </a:rPr>
              <a:t>ق</a:t>
            </a:r>
            <a:r>
              <a:rPr sz="1000" spc="-5" dirty="0">
                <a:latin typeface="Times New Roman"/>
                <a:cs typeface="Times New Roman"/>
              </a:rPr>
              <a:t>إ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180" dirty="0">
                <a:latin typeface="Times New Roman"/>
                <a:cs typeface="Times New Roman"/>
              </a:rPr>
              <a:t>ϰϠع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450" dirty="0">
                <a:latin typeface="Times New Roman"/>
                <a:cs typeface="Times New Roman"/>
              </a:rPr>
              <a:t>ϠϜل΍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295" dirty="0">
                <a:latin typeface="Times New Roman"/>
                <a:cs typeface="Times New Roman"/>
              </a:rPr>
              <a:t>يف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480" dirty="0">
                <a:latin typeface="Times New Roman"/>
                <a:cs typeface="Times New Roman"/>
              </a:rPr>
              <a:t>ب</a:t>
            </a:r>
            <a:r>
              <a:rPr sz="1000" spc="400" dirty="0">
                <a:latin typeface="Times New Roman"/>
                <a:cs typeface="Times New Roman"/>
              </a:rPr>
              <a:t>ا</a:t>
            </a:r>
            <a:r>
              <a:rPr sz="1000" spc="-15" dirty="0">
                <a:latin typeface="Times New Roman"/>
                <a:cs typeface="Times New Roman"/>
              </a:rPr>
              <a:t>ط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150" dirty="0">
                <a:latin typeface="Times New Roman"/>
                <a:cs typeface="Times New Roman"/>
              </a:rPr>
              <a:t>Δ</a:t>
            </a:r>
            <a:r>
              <a:rPr sz="1000" spc="-140" dirty="0">
                <a:latin typeface="Times New Roman"/>
                <a:cs typeface="Times New Roman"/>
              </a:rPr>
              <a:t>ط</a:t>
            </a:r>
            <a:r>
              <a:rPr sz="1000" spc="-114" dirty="0">
                <a:latin typeface="Times New Roman"/>
                <a:cs typeface="Times New Roman"/>
              </a:rPr>
              <a:t>θ</a:t>
            </a:r>
            <a:r>
              <a:rPr sz="1000" spc="-135" dirty="0">
                <a:latin typeface="Times New Roman"/>
                <a:cs typeface="Times New Roman"/>
              </a:rPr>
              <a:t>ن</a:t>
            </a:r>
            <a:r>
              <a:rPr sz="1000" spc="335" dirty="0">
                <a:latin typeface="Times New Roman"/>
                <a:cs typeface="Times New Roman"/>
              </a:rPr>
              <a:t>أ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Δ</a:t>
            </a:r>
            <a:r>
              <a:rPr sz="1000" spc="-245" dirty="0">
                <a:latin typeface="Times New Roman"/>
                <a:cs typeface="Times New Roman"/>
              </a:rPr>
              <a:t>Ϩ</a:t>
            </a:r>
            <a:r>
              <a:rPr sz="1000" spc="-350" dirty="0">
                <a:latin typeface="Times New Roman"/>
                <a:cs typeface="Times New Roman"/>
              </a:rPr>
              <a:t>ΠϠل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180" dirty="0">
                <a:latin typeface="Times New Roman"/>
                <a:cs typeface="Times New Roman"/>
              </a:rPr>
              <a:t>ل</a:t>
            </a:r>
            <a:r>
              <a:rPr sz="1000" spc="-229" dirty="0">
                <a:latin typeface="Times New Roman"/>
                <a:cs typeface="Times New Roman"/>
              </a:rPr>
              <a:t>ي</a:t>
            </a:r>
            <a:r>
              <a:rPr sz="1000" spc="-5" dirty="0">
                <a:latin typeface="Times New Roman"/>
                <a:cs typeface="Times New Roman"/>
              </a:rPr>
              <a:t>ز</a:t>
            </a:r>
            <a:r>
              <a:rPr sz="1000" spc="-434" dirty="0">
                <a:latin typeface="Times New Roman"/>
                <a:cs typeface="Times New Roman"/>
              </a:rPr>
              <a:t>Πل΍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170" dirty="0">
                <a:latin typeface="Times New Roman"/>
                <a:cs typeface="Times New Roman"/>
              </a:rPr>
              <a:t>Ϝ</a:t>
            </a:r>
            <a:r>
              <a:rPr sz="1000" spc="50" dirty="0">
                <a:latin typeface="Times New Roman"/>
                <a:cs typeface="Times New Roman"/>
              </a:rPr>
              <a:t>θ</a:t>
            </a:r>
            <a:r>
              <a:rPr sz="1000" spc="-455" dirty="0">
                <a:latin typeface="Times New Roman"/>
                <a:cs typeface="Times New Roman"/>
              </a:rPr>
              <a:t>لΎب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ح</a:t>
            </a:r>
            <a:r>
              <a:rPr sz="1000" spc="-320" dirty="0">
                <a:latin typeface="Times New Roman"/>
                <a:cs typeface="Times New Roman"/>
              </a:rPr>
              <a:t>لΎ</a:t>
            </a:r>
            <a:r>
              <a:rPr sz="1000" spc="-535" dirty="0">
                <a:latin typeface="Times New Roman"/>
                <a:cs typeface="Times New Roman"/>
              </a:rPr>
              <a:t>ص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ϥ</a:t>
            </a:r>
            <a:r>
              <a:rPr sz="1000" spc="-409" dirty="0">
                <a:latin typeface="Times New Roman"/>
                <a:cs typeface="Times New Roman"/>
              </a:rPr>
              <a:t>ΎϤ</a:t>
            </a:r>
            <a:r>
              <a:rPr sz="1000" spc="-480" dirty="0">
                <a:latin typeface="Times New Roman"/>
                <a:cs typeface="Times New Roman"/>
              </a:rPr>
              <a:t>ث</a:t>
            </a:r>
            <a:r>
              <a:rPr sz="1000" spc="-25" dirty="0">
                <a:latin typeface="Times New Roman"/>
                <a:cs typeface="Times New Roman"/>
              </a:rPr>
              <a:t>ع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310" dirty="0">
                <a:latin typeface="Times New Roman"/>
                <a:cs typeface="Times New Roman"/>
              </a:rPr>
              <a:t>ϮتكΪل΍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190" dirty="0">
                <a:latin typeface="Times New Roman"/>
                <a:cs typeface="Times New Roman"/>
              </a:rPr>
              <a:t>ϡΪ</a:t>
            </a:r>
            <a:r>
              <a:rPr sz="1000" spc="-295" dirty="0">
                <a:latin typeface="Times New Roman"/>
                <a:cs typeface="Times New Roman"/>
              </a:rPr>
              <a:t>Ϙ</a:t>
            </a:r>
            <a:r>
              <a:rPr sz="1000" spc="-475" dirty="0">
                <a:latin typeface="Times New Roman"/>
                <a:cs typeface="Times New Roman"/>
              </a:rPr>
              <a:t>ت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،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110" dirty="0">
                <a:latin typeface="Times New Roman"/>
                <a:cs typeface="Times New Roman"/>
              </a:rPr>
              <a:t>ه</a:t>
            </a:r>
            <a:r>
              <a:rPr sz="1000" spc="-285" dirty="0">
                <a:latin typeface="Times New Roman"/>
                <a:cs typeface="Times New Roman"/>
              </a:rPr>
              <a:t>ت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375" dirty="0">
                <a:latin typeface="Times New Roman"/>
                <a:cs typeface="Times New Roman"/>
              </a:rPr>
              <a:t>Ϡك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330" dirty="0">
                <a:latin typeface="Times New Roman"/>
                <a:cs typeface="Times New Roman"/>
              </a:rPr>
              <a:t>ϡ</a:t>
            </a:r>
            <a:r>
              <a:rPr sz="1000" spc="-475" dirty="0">
                <a:latin typeface="Times New Roman"/>
                <a:cs typeface="Times New Roman"/>
              </a:rPr>
              <a:t>Ύ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20" dirty="0">
                <a:latin typeface="Times New Roman"/>
                <a:cs typeface="Times New Roman"/>
              </a:rPr>
              <a:t>ل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220" dirty="0">
                <a:latin typeface="Times New Roman"/>
                <a:cs typeface="Times New Roman"/>
              </a:rPr>
              <a:t>يفϭ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.</a:t>
            </a:r>
            <a:r>
              <a:rPr sz="1000" spc="100" dirty="0">
                <a:latin typeface="Times New Roman"/>
                <a:cs typeface="Times New Roman"/>
              </a:rPr>
              <a:t>ϱ</a:t>
            </a:r>
            <a:r>
              <a:rPr sz="1000" spc="85" dirty="0">
                <a:latin typeface="Times New Roman"/>
                <a:cs typeface="Times New Roman"/>
              </a:rPr>
              <a:t>έ</a:t>
            </a:r>
            <a:r>
              <a:rPr sz="1000" spc="-395" dirty="0">
                <a:latin typeface="Times New Roman"/>
                <a:cs typeface="Times New Roman"/>
              </a:rPr>
              <a:t>΍Ω</a:t>
            </a:r>
            <a:r>
              <a:rPr sz="1000" spc="-90" dirty="0">
                <a:latin typeface="Times New Roman"/>
                <a:cs typeface="Times New Roman"/>
              </a:rPr>
              <a:t>إ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215" dirty="0">
                <a:latin typeface="Times New Roman"/>
                <a:cs typeface="Times New Roman"/>
              </a:rPr>
              <a:t>ί</a:t>
            </a:r>
            <a:r>
              <a:rPr sz="1000" spc="-229" dirty="0">
                <a:latin typeface="Times New Roman"/>
                <a:cs typeface="Times New Roman"/>
              </a:rPr>
              <a:t>ΎΠن</a:t>
            </a:r>
            <a:r>
              <a:rPr sz="1000" spc="-75" dirty="0">
                <a:latin typeface="Times New Roman"/>
                <a:cs typeface="Times New Roman"/>
              </a:rPr>
              <a:t>إ</a:t>
            </a:r>
            <a:r>
              <a:rPr sz="1000" spc="-795" dirty="0">
                <a:latin typeface="Times New Roman"/>
                <a:cs typeface="Times New Roman"/>
              </a:rPr>
              <a:t>΍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470" dirty="0">
                <a:latin typeface="Times New Roman"/>
                <a:cs typeface="Times New Roman"/>
              </a:rPr>
              <a:t>ب</a:t>
            </a:r>
            <a:r>
              <a:rPr sz="1000" spc="20" dirty="0">
                <a:latin typeface="Times New Roman"/>
                <a:cs typeface="Times New Roman"/>
              </a:rPr>
              <a:t>اط</a:t>
            </a:r>
            <a:r>
              <a:rPr sz="1000" spc="25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endParaRPr sz="1000">
              <a:latin typeface="Times New Roman"/>
              <a:cs typeface="Times New Roman"/>
            </a:endParaRPr>
          </a:p>
          <a:p>
            <a:pPr marR="10160" algn="r">
              <a:lnSpc>
                <a:spcPct val="100000"/>
              </a:lnSpc>
              <a:spcBef>
                <a:spcPts val="300"/>
              </a:spcBef>
            </a:pPr>
            <a:r>
              <a:rPr sz="1000" spc="0" dirty="0">
                <a:latin typeface="Times New Roman"/>
                <a:cs typeface="Times New Roman"/>
              </a:rPr>
              <a:t>.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525" dirty="0">
                <a:latin typeface="Times New Roman"/>
                <a:cs typeface="Times New Roman"/>
              </a:rPr>
              <a:t>Ϡ</a:t>
            </a:r>
            <a:r>
              <a:rPr sz="1000" spc="-170" dirty="0">
                <a:latin typeface="Times New Roman"/>
                <a:cs typeface="Times New Roman"/>
              </a:rPr>
              <a:t>Ϝ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90" dirty="0">
                <a:latin typeface="Times New Roman"/>
                <a:cs typeface="Times New Roman"/>
              </a:rPr>
              <a:t>يبϮسϨم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Times New Roman"/>
                <a:cs typeface="Times New Roman"/>
              </a:rPr>
              <a:t>ف</a:t>
            </a:r>
            <a:r>
              <a:rPr sz="1000" spc="-525" dirty="0">
                <a:latin typeface="Times New Roman"/>
                <a:cs typeface="Times New Roman"/>
              </a:rPr>
              <a:t>Ϡ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85" dirty="0">
                <a:latin typeface="Times New Roman"/>
                <a:cs typeface="Times New Roman"/>
              </a:rPr>
              <a:t>Ψم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330" dirty="0">
                <a:latin typeface="Times New Roman"/>
                <a:cs typeface="Times New Roman"/>
              </a:rPr>
              <a:t>لص</a:t>
            </a:r>
            <a:r>
              <a:rPr sz="1000" spc="-415" dirty="0">
                <a:latin typeface="Times New Roman"/>
                <a:cs typeface="Times New Roman"/>
              </a:rPr>
              <a:t>΍</a:t>
            </a:r>
            <a:r>
              <a:rPr sz="1000" spc="-40" dirty="0">
                <a:latin typeface="Times New Roman"/>
                <a:cs typeface="Times New Roman"/>
              </a:rPr>
              <a:t>Ϯ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370" dirty="0">
                <a:latin typeface="Times New Roman"/>
                <a:cs typeface="Times New Roman"/>
              </a:rPr>
              <a:t>ل</a:t>
            </a:r>
            <a:r>
              <a:rPr sz="1000" spc="-735" dirty="0">
                <a:latin typeface="Times New Roman"/>
                <a:cs typeface="Times New Roman"/>
              </a:rPr>
              <a:t>΍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345" dirty="0">
                <a:latin typeface="Times New Roman"/>
                <a:cs typeface="Times New Roman"/>
              </a:rPr>
              <a:t>Δ</a:t>
            </a:r>
            <a:r>
              <a:rPr sz="1000" spc="-350" dirty="0">
                <a:latin typeface="Times New Roman"/>
                <a:cs typeface="Times New Roman"/>
              </a:rPr>
              <a:t>Β</a:t>
            </a:r>
            <a:r>
              <a:rPr sz="1000" spc="-130" dirty="0">
                <a:latin typeface="Times New Roman"/>
                <a:cs typeface="Times New Roman"/>
              </a:rPr>
              <a:t>حϤ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560" dirty="0">
                <a:latin typeface="Times New Roman"/>
                <a:cs typeface="Times New Roman"/>
              </a:rPr>
              <a:t>ص</a:t>
            </a:r>
            <a:r>
              <a:rPr sz="1000" spc="-515" dirty="0">
                <a:latin typeface="Times New Roman"/>
                <a:cs typeface="Times New Roman"/>
              </a:rPr>
              <a:t>΍</a:t>
            </a:r>
            <a:r>
              <a:rPr sz="1000" spc="-45" dirty="0">
                <a:latin typeface="Times New Roman"/>
                <a:cs typeface="Times New Roman"/>
              </a:rPr>
              <a:t>ϭأ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ز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5" dirty="0">
                <a:latin typeface="Times New Roman"/>
                <a:cs typeface="Times New Roman"/>
              </a:rPr>
              <a:t>ز</a:t>
            </a:r>
            <a:r>
              <a:rPr sz="1000" spc="-155" dirty="0">
                <a:latin typeface="Times New Roman"/>
                <a:cs typeface="Times New Roman"/>
              </a:rPr>
              <a:t>ع</a:t>
            </a:r>
            <a:r>
              <a:rPr sz="1000" spc="-475" dirty="0">
                <a:latin typeface="Times New Roman"/>
                <a:cs typeface="Times New Roman"/>
              </a:rPr>
              <a:t>ت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455" dirty="0">
                <a:latin typeface="Times New Roman"/>
                <a:cs typeface="Times New Roman"/>
              </a:rPr>
              <a:t>ΎϬ</a:t>
            </a:r>
            <a:r>
              <a:rPr sz="1000" spc="-290" dirty="0">
                <a:latin typeface="Times New Roman"/>
                <a:cs typeface="Times New Roman"/>
              </a:rPr>
              <a:t>نن</a:t>
            </a:r>
            <a:r>
              <a:rPr sz="1000" spc="-300" dirty="0">
                <a:latin typeface="Times New Roman"/>
                <a:cs typeface="Times New Roman"/>
              </a:rPr>
              <a:t>ش</a:t>
            </a:r>
            <a:r>
              <a:rPr sz="1000" spc="-5" dirty="0">
                <a:latin typeface="Times New Roman"/>
                <a:cs typeface="Times New Roman"/>
              </a:rPr>
              <a:t> ن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409" dirty="0">
                <a:latin typeface="Times New Roman"/>
                <a:cs typeface="Times New Roman"/>
              </a:rPr>
              <a:t>يتل΍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215" dirty="0">
                <a:latin typeface="Times New Roman"/>
                <a:cs typeface="Times New Roman"/>
              </a:rPr>
              <a:t>Ε</a:t>
            </a:r>
            <a:r>
              <a:rPr sz="1000" spc="-285" dirty="0">
                <a:latin typeface="Times New Roman"/>
                <a:cs typeface="Times New Roman"/>
              </a:rPr>
              <a:t>Ύ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395" dirty="0">
                <a:latin typeface="Times New Roman"/>
                <a:cs typeface="Times New Roman"/>
              </a:rPr>
              <a:t>لΎعف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275" dirty="0">
                <a:latin typeface="Times New Roman"/>
                <a:cs typeface="Times New Roman"/>
              </a:rPr>
              <a:t>ϩ</a:t>
            </a:r>
            <a:r>
              <a:rPr sz="1000" spc="-15" dirty="0">
                <a:latin typeface="Times New Roman"/>
                <a:cs typeface="Times New Roman"/>
              </a:rPr>
              <a:t>άه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200" dirty="0">
                <a:latin typeface="Times New Roman"/>
                <a:cs typeface="Times New Roman"/>
              </a:rPr>
              <a:t>ل</a:t>
            </a:r>
            <a:r>
              <a:rPr sz="1000" spc="-285" dirty="0">
                <a:latin typeface="Times New Roman"/>
                <a:cs typeface="Times New Roman"/>
              </a:rPr>
              <a:t>ث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1000">
              <a:latin typeface="Times New Roman"/>
              <a:cs typeface="Times New Roman"/>
            </a:endParaRPr>
          </a:p>
          <a:p>
            <a:pPr marL="13970" marR="12065" algn="just">
              <a:lnSpc>
                <a:spcPct val="125000"/>
              </a:lnSpc>
            </a:pPr>
            <a:r>
              <a:rPr sz="1000" spc="-300" dirty="0">
                <a:latin typeface="Times New Roman"/>
                <a:cs typeface="Times New Roman"/>
              </a:rPr>
              <a:t>Γ</a:t>
            </a:r>
            <a:r>
              <a:rPr sz="1000" spc="-400" dirty="0">
                <a:latin typeface="Times New Roman"/>
                <a:cs typeface="Times New Roman"/>
              </a:rPr>
              <a:t>Ω</a:t>
            </a:r>
            <a:r>
              <a:rPr sz="1000" spc="-409" dirty="0">
                <a:latin typeface="Times New Roman"/>
                <a:cs typeface="Times New Roman"/>
              </a:rPr>
              <a:t>ΎϤ</a:t>
            </a:r>
            <a:r>
              <a:rPr sz="1000" spc="-155" dirty="0">
                <a:latin typeface="Times New Roman"/>
                <a:cs typeface="Times New Roman"/>
              </a:rPr>
              <a:t>ع</a:t>
            </a:r>
            <a:r>
              <a:rPr sz="1000" spc="-305" dirty="0">
                <a:latin typeface="Times New Roman"/>
                <a:cs typeface="Times New Roman"/>
              </a:rPr>
              <a:t>ل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355" dirty="0">
                <a:latin typeface="Times New Roman"/>
                <a:cs typeface="Times New Roman"/>
              </a:rPr>
              <a:t>Δ</a:t>
            </a:r>
            <a:r>
              <a:rPr sz="1000" spc="-405" dirty="0">
                <a:latin typeface="Times New Roman"/>
                <a:cs typeface="Times New Roman"/>
              </a:rPr>
              <a:t>Ό</a:t>
            </a:r>
            <a:r>
              <a:rPr sz="1000" spc="-300" dirty="0">
                <a:latin typeface="Times New Roman"/>
                <a:cs typeface="Times New Roman"/>
              </a:rPr>
              <a:t>Ϩ</a:t>
            </a:r>
            <a:r>
              <a:rPr sz="1000" spc="-310" dirty="0">
                <a:latin typeface="Times New Roman"/>
                <a:cs typeface="Times New Roman"/>
              </a:rPr>
              <a:t>Ϭ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210" dirty="0">
                <a:latin typeface="Times New Roman"/>
                <a:cs typeface="Times New Roman"/>
              </a:rPr>
              <a:t>ينΎعم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-100" dirty="0">
                <a:latin typeface="Times New Roman"/>
                <a:cs typeface="Times New Roman"/>
              </a:rPr>
              <a:t>ϰϤ</a:t>
            </a:r>
            <a:r>
              <a:rPr sz="1000" spc="-150" dirty="0">
                <a:latin typeface="Times New Roman"/>
                <a:cs typeface="Times New Roman"/>
              </a:rPr>
              <a:t>سأ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140" dirty="0">
                <a:latin typeface="Times New Roman"/>
                <a:cs typeface="Times New Roman"/>
              </a:rPr>
              <a:t>م</a:t>
            </a:r>
            <a:r>
              <a:rPr sz="1000" spc="-270" dirty="0">
                <a:latin typeface="Times New Roman"/>
                <a:cs typeface="Times New Roman"/>
              </a:rPr>
              <a:t>ي</a:t>
            </a:r>
            <a:r>
              <a:rPr sz="1000" spc="10" dirty="0">
                <a:latin typeface="Times New Roman"/>
                <a:cs typeface="Times New Roman"/>
              </a:rPr>
              <a:t>Ϊ</a:t>
            </a:r>
            <a:r>
              <a:rPr sz="1000" spc="-475" dirty="0">
                <a:latin typeface="Times New Roman"/>
                <a:cs typeface="Times New Roman"/>
              </a:rPr>
              <a:t>Ϙتب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455" dirty="0">
                <a:latin typeface="Times New Roman"/>
                <a:cs typeface="Times New Roman"/>
              </a:rPr>
              <a:t>ΎϬ</a:t>
            </a:r>
            <a:r>
              <a:rPr sz="1000" spc="-229" dirty="0">
                <a:latin typeface="Times New Roman"/>
                <a:cs typeface="Times New Roman"/>
              </a:rPr>
              <a:t>ح</a:t>
            </a:r>
            <a:r>
              <a:rPr sz="1000" spc="-285" dirty="0">
                <a:latin typeface="Times New Roman"/>
                <a:cs typeface="Times New Roman"/>
              </a:rPr>
              <a:t>ت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665" dirty="0">
                <a:latin typeface="Times New Roman"/>
                <a:cs typeface="Times New Roman"/>
              </a:rPr>
              <a:t>ف΍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،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345" dirty="0">
                <a:latin typeface="Times New Roman"/>
                <a:cs typeface="Times New Roman"/>
              </a:rPr>
              <a:t>Δ</a:t>
            </a:r>
            <a:r>
              <a:rPr sz="1000" spc="-350" dirty="0">
                <a:latin typeface="Times New Roman"/>
                <a:cs typeface="Times New Roman"/>
              </a:rPr>
              <a:t>Β</a:t>
            </a:r>
            <a:r>
              <a:rPr sz="1000" spc="-455" dirty="0">
                <a:latin typeface="Times New Roman"/>
                <a:cs typeface="Times New Roman"/>
              </a:rPr>
              <a:t>سΎ</a:t>
            </a:r>
            <a:r>
              <a:rPr sz="1000" spc="-305" dirty="0">
                <a:latin typeface="Times New Roman"/>
                <a:cs typeface="Times New Roman"/>
              </a:rPr>
              <a:t>Ϩ</a:t>
            </a:r>
            <a:r>
              <a:rPr sz="1000" spc="-215" dirty="0">
                <a:latin typeface="Times New Roman"/>
                <a:cs typeface="Times New Roman"/>
              </a:rPr>
              <a:t>Ϥ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275" dirty="0">
                <a:latin typeface="Times New Roman"/>
                <a:cs typeface="Times New Roman"/>
              </a:rPr>
              <a:t>ϩ</a:t>
            </a:r>
            <a:r>
              <a:rPr sz="1000" spc="-254" dirty="0">
                <a:latin typeface="Times New Roman"/>
                <a:cs typeface="Times New Roman"/>
              </a:rPr>
              <a:t>άϬ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260" dirty="0">
                <a:latin typeface="Times New Roman"/>
                <a:cs typeface="Times New Roman"/>
              </a:rPr>
              <a:t>Δ</a:t>
            </a:r>
            <a:r>
              <a:rPr sz="1000" spc="-434" dirty="0">
                <a:latin typeface="Times New Roman"/>
                <a:cs typeface="Times New Roman"/>
              </a:rPr>
              <a:t>Β</a:t>
            </a:r>
            <a:r>
              <a:rPr sz="1000" spc="-300" dirty="0">
                <a:latin typeface="Times New Roman"/>
                <a:cs typeface="Times New Roman"/>
              </a:rPr>
              <a:t>Ϡ</a:t>
            </a:r>
            <a:r>
              <a:rPr sz="1000" spc="-250" dirty="0">
                <a:latin typeface="Times New Roman"/>
                <a:cs typeface="Times New Roman"/>
              </a:rPr>
              <a:t>ط</a:t>
            </a:r>
            <a:r>
              <a:rPr sz="1000" spc="-300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70" dirty="0">
                <a:latin typeface="Times New Roman"/>
                <a:cs typeface="Times New Roman"/>
              </a:rPr>
              <a:t>ه</a:t>
            </a:r>
            <a:r>
              <a:rPr sz="1000" spc="-125" dirty="0">
                <a:latin typeface="Times New Roman"/>
                <a:cs typeface="Times New Roman"/>
              </a:rPr>
              <a:t>ن</a:t>
            </a:r>
            <a:r>
              <a:rPr sz="1000" spc="-210" dirty="0">
                <a:latin typeface="Times New Roman"/>
                <a:cs typeface="Times New Roman"/>
              </a:rPr>
              <a:t>΍Ϯلإ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-25" dirty="0">
                <a:latin typeface="Times New Roman"/>
                <a:cs typeface="Times New Roman"/>
              </a:rPr>
              <a:t>ع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355" dirty="0">
                <a:latin typeface="Times New Roman"/>
                <a:cs typeface="Times New Roman"/>
              </a:rPr>
              <a:t>Δ</a:t>
            </a:r>
            <a:r>
              <a:rPr sz="1000" spc="-390" dirty="0">
                <a:latin typeface="Times New Roman"/>
                <a:cs typeface="Times New Roman"/>
              </a:rPr>
              <a:t>ب</a:t>
            </a:r>
            <a:r>
              <a:rPr sz="1000" spc="-555" dirty="0">
                <a:latin typeface="Times New Roman"/>
                <a:cs typeface="Times New Roman"/>
              </a:rPr>
              <a:t>Ύ</a:t>
            </a:r>
            <a:r>
              <a:rPr sz="1000" spc="-440" dirty="0">
                <a:latin typeface="Times New Roman"/>
                <a:cs typeface="Times New Roman"/>
              </a:rPr>
              <a:t>ي</a:t>
            </a:r>
            <a:r>
              <a:rPr sz="1000" spc="-285" dirty="0">
                <a:latin typeface="Times New Roman"/>
                <a:cs typeface="Times New Roman"/>
              </a:rPr>
              <a:t>ن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315" dirty="0">
                <a:latin typeface="Times New Roman"/>
                <a:cs typeface="Times New Roman"/>
              </a:rPr>
              <a:t>ΔϤϠك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ء</a:t>
            </a:r>
            <a:r>
              <a:rPr sz="1000" spc="-565" dirty="0">
                <a:latin typeface="Times New Roman"/>
                <a:cs typeface="Times New Roman"/>
              </a:rPr>
              <a:t>Ύ</a:t>
            </a:r>
            <a:r>
              <a:rPr sz="1000" spc="-490" dirty="0">
                <a:latin typeface="Times New Roman"/>
                <a:cs typeface="Times New Roman"/>
              </a:rPr>
              <a:t>Ϙ</a:t>
            </a:r>
            <a:r>
              <a:rPr sz="1000" spc="-254" dirty="0">
                <a:latin typeface="Times New Roman"/>
                <a:cs typeface="Times New Roman"/>
              </a:rPr>
              <a:t>لإب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،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235" dirty="0">
                <a:latin typeface="Times New Roman"/>
                <a:cs typeface="Times New Roman"/>
              </a:rPr>
              <a:t>ϙ</a:t>
            </a:r>
            <a:r>
              <a:rPr sz="1000" spc="-459" dirty="0">
                <a:latin typeface="Times New Roman"/>
                <a:cs typeface="Times New Roman"/>
              </a:rPr>
              <a:t>΍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114" dirty="0">
                <a:latin typeface="Times New Roman"/>
                <a:cs typeface="Times New Roman"/>
              </a:rPr>
              <a:t>ΪϤ</a:t>
            </a:r>
            <a:r>
              <a:rPr sz="1000" spc="-20" dirty="0">
                <a:latin typeface="Times New Roman"/>
                <a:cs typeface="Times New Roman"/>
              </a:rPr>
              <a:t>حأ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10" dirty="0">
                <a:latin typeface="Times New Roman"/>
                <a:cs typeface="Times New Roman"/>
              </a:rPr>
              <a:t>هΪΒع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: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180" dirty="0">
                <a:latin typeface="Times New Roman"/>
                <a:cs typeface="Times New Roman"/>
              </a:rPr>
              <a:t>ب</a:t>
            </a:r>
            <a:r>
              <a:rPr sz="1000" spc="-135" dirty="0">
                <a:latin typeface="Times New Roman"/>
                <a:cs typeface="Times New Roman"/>
              </a:rPr>
              <a:t>ل</a:t>
            </a:r>
            <a:r>
              <a:rPr sz="1000" spc="-355" dirty="0">
                <a:latin typeface="Times New Roman"/>
                <a:cs typeface="Times New Roman"/>
              </a:rPr>
              <a:t>Ύ</a:t>
            </a:r>
            <a:r>
              <a:rPr sz="1000" spc="-250" dirty="0">
                <a:latin typeface="Times New Roman"/>
                <a:cs typeface="Times New Roman"/>
              </a:rPr>
              <a:t>ط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380" dirty="0">
                <a:latin typeface="Times New Roman"/>
                <a:cs typeface="Times New Roman"/>
              </a:rPr>
              <a:t>ϡΎق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235" dirty="0">
                <a:latin typeface="Times New Roman"/>
                <a:cs typeface="Times New Roman"/>
              </a:rPr>
              <a:t>كلΫ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75" dirty="0">
                <a:latin typeface="Times New Roman"/>
                <a:cs typeface="Times New Roman"/>
              </a:rPr>
              <a:t>Ϊع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-165" dirty="0">
                <a:latin typeface="Times New Roman"/>
                <a:cs typeface="Times New Roman"/>
              </a:rPr>
              <a:t> </a:t>
            </a:r>
            <a:r>
              <a:rPr sz="1000" spc="-265" dirty="0">
                <a:latin typeface="Times New Roman"/>
                <a:cs typeface="Times New Roman"/>
              </a:rPr>
              <a:t>ϩ</a:t>
            </a:r>
            <a:r>
              <a:rPr sz="1000" spc="190" dirty="0">
                <a:latin typeface="Times New Roman"/>
                <a:cs typeface="Times New Roman"/>
              </a:rPr>
              <a:t>ؤا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215" dirty="0">
                <a:latin typeface="Times New Roman"/>
                <a:cs typeface="Times New Roman"/>
              </a:rPr>
              <a:t>ί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455" dirty="0">
                <a:latin typeface="Times New Roman"/>
                <a:cs typeface="Times New Roman"/>
              </a:rPr>
              <a:t>ΎϬ</a:t>
            </a:r>
            <a:r>
              <a:rPr sz="1000" spc="-300" dirty="0">
                <a:latin typeface="Times New Roman"/>
                <a:cs typeface="Times New Roman"/>
              </a:rPr>
              <a:t>ϠϤحي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250" dirty="0">
                <a:latin typeface="Times New Roman"/>
                <a:cs typeface="Times New Roman"/>
              </a:rPr>
              <a:t>ي</a:t>
            </a:r>
            <a:r>
              <a:rPr sz="1000" spc="-270" dirty="0">
                <a:latin typeface="Times New Roman"/>
                <a:cs typeface="Times New Roman"/>
              </a:rPr>
              <a:t>ت</a:t>
            </a:r>
            <a:r>
              <a:rPr sz="1000" spc="-300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229" dirty="0">
                <a:latin typeface="Times New Roman"/>
                <a:cs typeface="Times New Roman"/>
              </a:rPr>
              <a:t>ΔϤيز</a:t>
            </a:r>
            <a:r>
              <a:rPr sz="1000" spc="-155" dirty="0">
                <a:latin typeface="Times New Roman"/>
                <a:cs typeface="Times New Roman"/>
              </a:rPr>
              <a:t>ع</a:t>
            </a:r>
            <a:r>
              <a:rPr sz="1000" spc="-370" dirty="0">
                <a:latin typeface="Times New Roman"/>
                <a:cs typeface="Times New Roman"/>
              </a:rPr>
              <a:t>ل</a:t>
            </a:r>
            <a:r>
              <a:rPr sz="1000" spc="-725" dirty="0">
                <a:latin typeface="Times New Roman"/>
                <a:cs typeface="Times New Roman"/>
              </a:rPr>
              <a:t>΍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260" dirty="0">
                <a:latin typeface="Times New Roman"/>
                <a:cs typeface="Times New Roman"/>
              </a:rPr>
              <a:t>ΔϤ</a:t>
            </a:r>
            <a:r>
              <a:rPr sz="1000" spc="-285" dirty="0">
                <a:latin typeface="Times New Roman"/>
                <a:cs typeface="Times New Roman"/>
              </a:rPr>
              <a:t>Ϭ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95" dirty="0">
                <a:latin typeface="Times New Roman"/>
                <a:cs typeface="Times New Roman"/>
              </a:rPr>
              <a:t>ϯΪم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-25" dirty="0">
                <a:latin typeface="Times New Roman"/>
                <a:cs typeface="Times New Roman"/>
              </a:rPr>
              <a:t>ع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،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250" dirty="0">
                <a:latin typeface="Times New Roman"/>
                <a:cs typeface="Times New Roman"/>
              </a:rPr>
              <a:t>ϙ΍ή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229" dirty="0">
                <a:latin typeface="Times New Roman"/>
                <a:cs typeface="Times New Roman"/>
              </a:rPr>
              <a:t>ه</a:t>
            </a:r>
            <a:r>
              <a:rPr sz="1000" spc="285" dirty="0">
                <a:latin typeface="Times New Roman"/>
                <a:cs typeface="Times New Roman"/>
              </a:rPr>
              <a:t>Ϊ</a:t>
            </a:r>
            <a:r>
              <a:rPr sz="1000" spc="-434" dirty="0">
                <a:latin typeface="Times New Roman"/>
                <a:cs typeface="Times New Roman"/>
              </a:rPr>
              <a:t>Β</a:t>
            </a:r>
            <a:r>
              <a:rPr sz="1000" spc="-25" dirty="0">
                <a:latin typeface="Times New Roman"/>
                <a:cs typeface="Times New Roman"/>
              </a:rPr>
              <a:t>ع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: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ب</a:t>
            </a:r>
            <a:r>
              <a:rPr sz="1000" spc="-315" dirty="0">
                <a:latin typeface="Times New Roman"/>
                <a:cs typeface="Times New Roman"/>
              </a:rPr>
              <a:t>لΎ</a:t>
            </a:r>
            <a:r>
              <a:rPr sz="1000" spc="-285" dirty="0">
                <a:latin typeface="Times New Roman"/>
                <a:cs typeface="Times New Roman"/>
              </a:rPr>
              <a:t>ط</a:t>
            </a:r>
            <a:r>
              <a:rPr sz="1000" spc="-300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35" dirty="0">
                <a:latin typeface="Times New Roman"/>
                <a:cs typeface="Times New Roman"/>
              </a:rPr>
              <a:t>Ώ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25" dirty="0">
                <a:latin typeface="Times New Roman"/>
                <a:cs typeface="Times New Roman"/>
              </a:rPr>
              <a:t>ع</a:t>
            </a:r>
            <a:r>
              <a:rPr sz="1000" spc="-5" dirty="0">
                <a:latin typeface="Times New Roman"/>
                <a:cs typeface="Times New Roman"/>
              </a:rPr>
              <a:t>أ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135" dirty="0">
                <a:latin typeface="Times New Roman"/>
                <a:cs typeface="Times New Roman"/>
              </a:rPr>
              <a:t>Ϊقϭ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.</a:t>
            </a:r>
            <a:r>
              <a:rPr sz="1000" spc="90" dirty="0">
                <a:latin typeface="Times New Roman"/>
                <a:cs typeface="Times New Roman"/>
              </a:rPr>
              <a:t>ϙ</a:t>
            </a:r>
            <a:r>
              <a:rPr sz="1000" spc="80" dirty="0">
                <a:latin typeface="Times New Roman"/>
                <a:cs typeface="Times New Roman"/>
              </a:rPr>
              <a:t>έ</a:t>
            </a:r>
            <a:r>
              <a:rPr sz="1000" spc="-565" dirty="0">
                <a:latin typeface="Times New Roman"/>
                <a:cs typeface="Times New Roman"/>
              </a:rPr>
              <a:t>Ύ</a:t>
            </a:r>
            <a:r>
              <a:rPr sz="1000" spc="-470" dirty="0">
                <a:latin typeface="Times New Roman"/>
                <a:cs typeface="Times New Roman"/>
              </a:rPr>
              <a:t>Β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70" dirty="0">
                <a:latin typeface="Times New Roman"/>
                <a:cs typeface="Times New Roman"/>
              </a:rPr>
              <a:t>ϰح</a:t>
            </a:r>
            <a:r>
              <a:rPr sz="1000" spc="-125" dirty="0">
                <a:latin typeface="Times New Roman"/>
                <a:cs typeface="Times New Roman"/>
              </a:rPr>
              <a:t>ض</a:t>
            </a:r>
            <a:r>
              <a:rPr sz="1000" spc="335" dirty="0">
                <a:latin typeface="Times New Roman"/>
                <a:cs typeface="Times New Roman"/>
              </a:rPr>
              <a:t>أ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10" dirty="0">
                <a:latin typeface="Times New Roman"/>
                <a:cs typeface="Times New Roman"/>
              </a:rPr>
              <a:t> Ϊ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25" dirty="0">
                <a:latin typeface="Times New Roman"/>
                <a:cs typeface="Times New Roman"/>
              </a:rPr>
              <a:t>ع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ϝ</a:t>
            </a:r>
            <a:r>
              <a:rPr sz="1000" spc="10" dirty="0">
                <a:latin typeface="Times New Roman"/>
                <a:cs typeface="Times New Roman"/>
              </a:rPr>
              <a:t>Ϯ</a:t>
            </a:r>
            <a:r>
              <a:rPr sz="1000" spc="-350" dirty="0">
                <a:latin typeface="Times New Roman"/>
                <a:cs typeface="Times New Roman"/>
              </a:rPr>
              <a:t>Ϡحب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90" dirty="0">
                <a:latin typeface="Times New Roman"/>
                <a:cs typeface="Times New Roman"/>
              </a:rPr>
              <a:t>Ύ</a:t>
            </a:r>
            <a:r>
              <a:rPr sz="1000" spc="-310" dirty="0">
                <a:latin typeface="Times New Roman"/>
                <a:cs typeface="Times New Roman"/>
              </a:rPr>
              <a:t>Ϭ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480" dirty="0">
                <a:latin typeface="Times New Roman"/>
                <a:cs typeface="Times New Roman"/>
              </a:rPr>
              <a:t>ب</a:t>
            </a:r>
            <a:r>
              <a:rPr sz="1000" spc="-150" dirty="0">
                <a:latin typeface="Times New Roman"/>
                <a:cs typeface="Times New Roman"/>
              </a:rPr>
              <a:t>ϮسϨم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360" dirty="0">
                <a:latin typeface="Times New Roman"/>
                <a:cs typeface="Times New Roman"/>
              </a:rPr>
              <a:t>Δ</a:t>
            </a:r>
            <a:r>
              <a:rPr sz="1000" spc="-450" dirty="0">
                <a:latin typeface="Times New Roman"/>
                <a:cs typeface="Times New Roman"/>
              </a:rPr>
              <a:t>ف</a:t>
            </a:r>
            <a:r>
              <a:rPr sz="1000" spc="-405" dirty="0">
                <a:latin typeface="Times New Roman"/>
                <a:cs typeface="Times New Roman"/>
              </a:rPr>
              <a:t>Ύك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450" dirty="0">
                <a:latin typeface="Times New Roman"/>
                <a:cs typeface="Times New Roman"/>
              </a:rPr>
              <a:t>ϠϜل΍</a:t>
            </a:r>
            <a:r>
              <a:rPr sz="1000" spc="-160" dirty="0">
                <a:latin typeface="Times New Roman"/>
                <a:cs typeface="Times New Roman"/>
              </a:rPr>
              <a:t> </a:t>
            </a:r>
            <a:r>
              <a:rPr sz="1000" spc="0" dirty="0">
                <a:latin typeface="Times New Roman"/>
                <a:cs typeface="Times New Roman"/>
              </a:rPr>
              <a:t>م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470" dirty="0">
                <a:latin typeface="Times New Roman"/>
                <a:cs typeface="Times New Roman"/>
              </a:rPr>
              <a:t>ت</a:t>
            </a:r>
            <a:r>
              <a:rPr sz="1000" spc="-395" dirty="0">
                <a:latin typeface="Times New Roman"/>
                <a:cs typeface="Times New Roman"/>
              </a:rPr>
              <a:t>ل΍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20" dirty="0">
                <a:latin typeface="Times New Roman"/>
                <a:cs typeface="Times New Roman"/>
              </a:rPr>
              <a:t>Ϊ</a:t>
            </a:r>
            <a:r>
              <a:rPr sz="1000" spc="-200" dirty="0">
                <a:latin typeface="Times New Roman"/>
                <a:cs typeface="Times New Roman"/>
              </a:rPr>
              <a:t>ق</a:t>
            </a:r>
            <a:r>
              <a:rPr sz="1000" spc="-45" dirty="0">
                <a:latin typeface="Times New Roman"/>
                <a:cs typeface="Times New Roman"/>
              </a:rPr>
              <a:t>ϭ.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380" dirty="0">
                <a:latin typeface="Times New Roman"/>
                <a:cs typeface="Times New Roman"/>
              </a:rPr>
              <a:t>ϠϜϠل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300" dirty="0">
                <a:latin typeface="Times New Roman"/>
                <a:cs typeface="Times New Roman"/>
              </a:rPr>
              <a:t>Γ</a:t>
            </a:r>
            <a:r>
              <a:rPr sz="1000" spc="-480" dirty="0">
                <a:latin typeface="Times New Roman"/>
                <a:cs typeface="Times New Roman"/>
              </a:rPr>
              <a:t>Ω</a:t>
            </a:r>
            <a:r>
              <a:rPr sz="1000" spc="-515" dirty="0">
                <a:latin typeface="Times New Roman"/>
                <a:cs typeface="Times New Roman"/>
              </a:rPr>
              <a:t>Ύ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370" dirty="0">
                <a:latin typeface="Times New Roman"/>
                <a:cs typeface="Times New Roman"/>
              </a:rPr>
              <a:t>ل</a:t>
            </a:r>
            <a:r>
              <a:rPr sz="1000" spc="-735" dirty="0">
                <a:latin typeface="Times New Roman"/>
                <a:cs typeface="Times New Roman"/>
              </a:rPr>
              <a:t>΍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spc="-140" dirty="0">
                <a:latin typeface="Times New Roman"/>
                <a:cs typeface="Times New Roman"/>
              </a:rPr>
              <a:t>ϡ</a:t>
            </a:r>
            <a:r>
              <a:rPr sz="1000" spc="-75" dirty="0">
                <a:latin typeface="Times New Roman"/>
                <a:cs typeface="Times New Roman"/>
              </a:rPr>
              <a:t>Ϊ</a:t>
            </a:r>
            <a:r>
              <a:rPr sz="1000" spc="-459" dirty="0">
                <a:latin typeface="Times New Roman"/>
                <a:cs typeface="Times New Roman"/>
              </a:rPr>
              <a:t>Ϙت</a:t>
            </a:r>
            <a:r>
              <a:rPr sz="1000" spc="-330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spc="215" dirty="0">
                <a:latin typeface="Times New Roman"/>
                <a:cs typeface="Times New Roman"/>
              </a:rPr>
              <a:t>ί</a:t>
            </a:r>
            <a:r>
              <a:rPr sz="1000" spc="-5" dirty="0">
                <a:latin typeface="Times New Roman"/>
                <a:cs typeface="Times New Roman"/>
              </a:rPr>
              <a:t>ز</a:t>
            </a:r>
            <a:r>
              <a:rPr sz="1000" spc="-155" dirty="0">
                <a:latin typeface="Times New Roman"/>
                <a:cs typeface="Times New Roman"/>
              </a:rPr>
              <a:t>ع</a:t>
            </a:r>
            <a:r>
              <a:rPr sz="1000" spc="-400" dirty="0">
                <a:latin typeface="Times New Roman"/>
                <a:cs typeface="Times New Roman"/>
              </a:rPr>
              <a:t>ي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409" dirty="0">
                <a:latin typeface="Times New Roman"/>
                <a:cs typeface="Times New Roman"/>
              </a:rPr>
              <a:t>ΎϤ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،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30" dirty="0">
                <a:latin typeface="Times New Roman"/>
                <a:cs typeface="Times New Roman"/>
              </a:rPr>
              <a:t>ي</a:t>
            </a:r>
            <a:r>
              <a:rPr sz="1000" spc="-480" dirty="0">
                <a:latin typeface="Times New Roman"/>
                <a:cs typeface="Times New Roman"/>
              </a:rPr>
              <a:t>ب</a:t>
            </a:r>
            <a:r>
              <a:rPr sz="1000" spc="20" dirty="0">
                <a:latin typeface="Times New Roman"/>
                <a:cs typeface="Times New Roman"/>
              </a:rPr>
              <a:t>اط</a:t>
            </a:r>
            <a:r>
              <a:rPr sz="1000" spc="25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150" dirty="0">
                <a:latin typeface="Times New Roman"/>
                <a:cs typeface="Times New Roman"/>
              </a:rPr>
              <a:t>Δ</a:t>
            </a:r>
            <a:r>
              <a:rPr sz="1000" spc="-140" dirty="0">
                <a:latin typeface="Times New Roman"/>
                <a:cs typeface="Times New Roman"/>
              </a:rPr>
              <a:t>ط</a:t>
            </a:r>
            <a:r>
              <a:rPr sz="1000" spc="50" dirty="0">
                <a:latin typeface="Times New Roman"/>
                <a:cs typeface="Times New Roman"/>
              </a:rPr>
              <a:t>θ</a:t>
            </a:r>
            <a:r>
              <a:rPr sz="1000" spc="-290" dirty="0">
                <a:latin typeface="Times New Roman"/>
                <a:cs typeface="Times New Roman"/>
              </a:rPr>
              <a:t>ن</a:t>
            </a:r>
            <a:r>
              <a:rPr sz="1000" spc="-85" dirty="0">
                <a:latin typeface="Times New Roman"/>
                <a:cs typeface="Times New Roman"/>
              </a:rPr>
              <a:t>أ</a:t>
            </a:r>
            <a:r>
              <a:rPr sz="1000" spc="-385" dirty="0">
                <a:latin typeface="Times New Roman"/>
                <a:cs typeface="Times New Roman"/>
              </a:rPr>
              <a:t>΍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spc="-150" dirty="0">
                <a:latin typeface="Times New Roman"/>
                <a:cs typeface="Times New Roman"/>
              </a:rPr>
              <a:t>ي</a:t>
            </a:r>
            <a:r>
              <a:rPr sz="1000" spc="-140" dirty="0">
                <a:latin typeface="Times New Roman"/>
                <a:cs typeface="Times New Roman"/>
              </a:rPr>
              <a:t>Ϥ</a:t>
            </a:r>
            <a:r>
              <a:rPr sz="1000" spc="-405" dirty="0">
                <a:latin typeface="Times New Roman"/>
                <a:cs typeface="Times New Roman"/>
              </a:rPr>
              <a:t>يΩΎك</a:t>
            </a:r>
            <a:r>
              <a:rPr sz="1000" spc="-240" dirty="0">
                <a:latin typeface="Times New Roman"/>
                <a:cs typeface="Times New Roman"/>
              </a:rPr>
              <a:t>أ΍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175" dirty="0">
                <a:latin typeface="Times New Roman"/>
                <a:cs typeface="Times New Roman"/>
              </a:rPr>
              <a:t>Ϊي</a:t>
            </a:r>
            <a:r>
              <a:rPr sz="1000" spc="-190" dirty="0">
                <a:latin typeface="Times New Roman"/>
                <a:cs typeface="Times New Roman"/>
              </a:rPr>
              <a:t>ع</a:t>
            </a:r>
            <a:r>
              <a:rPr sz="1000" spc="-385" dirty="0">
                <a:latin typeface="Times New Roman"/>
                <a:cs typeface="Times New Roman"/>
              </a:rPr>
              <a:t>ص</a:t>
            </a:r>
            <a:r>
              <a:rPr sz="1000" spc="-185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180" dirty="0">
                <a:latin typeface="Times New Roman"/>
                <a:cs typeface="Times New Roman"/>
              </a:rPr>
              <a:t>ϰϠع</a:t>
            </a:r>
            <a:r>
              <a:rPr sz="1000" spc="85" dirty="0">
                <a:latin typeface="Times New Roman"/>
                <a:cs typeface="Times New Roman"/>
              </a:rPr>
              <a:t> </a:t>
            </a:r>
            <a:r>
              <a:rPr sz="1000" spc="100" dirty="0">
                <a:latin typeface="Times New Roman"/>
                <a:cs typeface="Times New Roman"/>
              </a:rPr>
              <a:t>Ε</a:t>
            </a:r>
            <a:r>
              <a:rPr sz="1000" spc="-795" dirty="0">
                <a:latin typeface="Times New Roman"/>
                <a:cs typeface="Times New Roman"/>
              </a:rPr>
              <a:t>΍</a:t>
            </a:r>
            <a:r>
              <a:rPr sz="1000" spc="215" dirty="0">
                <a:latin typeface="Times New Roman"/>
                <a:cs typeface="Times New Roman"/>
              </a:rPr>
              <a:t>ί</a:t>
            </a:r>
            <a:r>
              <a:rPr sz="1000" spc="-229" dirty="0">
                <a:latin typeface="Times New Roman"/>
                <a:cs typeface="Times New Roman"/>
              </a:rPr>
              <a:t>ΎΠن</a:t>
            </a:r>
            <a:r>
              <a:rPr sz="1000" spc="-75" dirty="0">
                <a:latin typeface="Times New Roman"/>
                <a:cs typeface="Times New Roman"/>
              </a:rPr>
              <a:t>إ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180" dirty="0">
                <a:latin typeface="Times New Roman"/>
                <a:cs typeface="Times New Roman"/>
              </a:rPr>
              <a:t>ϰϠع</a:t>
            </a:r>
            <a:r>
              <a:rPr sz="1000" spc="-45" dirty="0">
                <a:latin typeface="Times New Roman"/>
                <a:cs typeface="Times New Roman"/>
              </a:rPr>
              <a:t>أϭ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ج</a:t>
            </a:r>
            <a:r>
              <a:rPr sz="1000" spc="-405" dirty="0">
                <a:latin typeface="Times New Roman"/>
                <a:cs typeface="Times New Roman"/>
              </a:rPr>
              <a:t>ئ</a:t>
            </a:r>
            <a:r>
              <a:rPr sz="1000" spc="-590" dirty="0">
                <a:latin typeface="Times New Roman"/>
                <a:cs typeface="Times New Roman"/>
              </a:rPr>
              <a:t>Ύ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310" dirty="0">
                <a:latin typeface="Times New Roman"/>
                <a:cs typeface="Times New Roman"/>
              </a:rPr>
              <a:t>Ϩ</a:t>
            </a:r>
            <a:r>
              <a:rPr sz="1000" spc="-300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Times New Roman"/>
                <a:cs typeface="Times New Roman"/>
              </a:rPr>
              <a:t>لπ</a:t>
            </a:r>
            <a:r>
              <a:rPr sz="1000" spc="-85" dirty="0">
                <a:latin typeface="Times New Roman"/>
                <a:cs typeface="Times New Roman"/>
              </a:rPr>
              <a:t>ف</a:t>
            </a:r>
            <a:r>
              <a:rPr sz="1000" spc="-5" dirty="0">
                <a:latin typeface="Times New Roman"/>
                <a:cs typeface="Times New Roman"/>
              </a:rPr>
              <a:t>أ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ق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320" dirty="0">
                <a:latin typeface="Times New Roman"/>
                <a:cs typeface="Times New Roman"/>
              </a:rPr>
              <a:t>Ϙحتل</a:t>
            </a:r>
            <a:endParaRPr sz="1000">
              <a:latin typeface="Times New Roman"/>
              <a:cs typeface="Times New Roman"/>
            </a:endParaRPr>
          </a:p>
          <a:p>
            <a:pPr marL="13970" algn="just">
              <a:lnSpc>
                <a:spcPct val="100000"/>
              </a:lnSpc>
              <a:spcBef>
                <a:spcPts val="300"/>
              </a:spcBef>
            </a:pPr>
            <a:r>
              <a:rPr sz="1000" spc="-5" dirty="0">
                <a:latin typeface="Times New Roman"/>
                <a:cs typeface="Times New Roman"/>
              </a:rPr>
              <a:t>،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Times New Roman"/>
                <a:cs typeface="Times New Roman"/>
              </a:rPr>
              <a:t>ي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220" dirty="0">
                <a:latin typeface="Times New Roman"/>
                <a:cs typeface="Times New Roman"/>
              </a:rPr>
              <a:t>ί</a:t>
            </a:r>
            <a:r>
              <a:rPr sz="1000" spc="-600" dirty="0">
                <a:latin typeface="Times New Roman"/>
                <a:cs typeface="Times New Roman"/>
              </a:rPr>
              <a:t>Ύ</a:t>
            </a:r>
            <a:r>
              <a:rPr sz="1000" spc="-155" dirty="0">
                <a:latin typeface="Times New Roman"/>
                <a:cs typeface="Times New Roman"/>
              </a:rPr>
              <a:t>ع</a:t>
            </a:r>
            <a:r>
              <a:rPr sz="1000" spc="-310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Ϊ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-600" dirty="0">
                <a:latin typeface="Times New Roman"/>
                <a:cs typeface="Times New Roman"/>
              </a:rPr>
              <a:t>Ύ</a:t>
            </a:r>
            <a:r>
              <a:rPr sz="1000" spc="-40" dirty="0">
                <a:latin typeface="Times New Roman"/>
                <a:cs typeface="Times New Roman"/>
              </a:rPr>
              <a:t>ح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:</a:t>
            </a:r>
            <a:r>
              <a:rPr sz="1000" spc="6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ب</a:t>
            </a:r>
            <a:r>
              <a:rPr sz="1000" spc="-310" dirty="0">
                <a:latin typeface="Times New Roman"/>
                <a:cs typeface="Times New Roman"/>
              </a:rPr>
              <a:t>ل</a:t>
            </a:r>
            <a:r>
              <a:rPr sz="1000" spc="-600" dirty="0">
                <a:latin typeface="Times New Roman"/>
                <a:cs typeface="Times New Roman"/>
              </a:rPr>
              <a:t>Ύ</a:t>
            </a:r>
            <a:r>
              <a:rPr sz="1000" spc="-15" dirty="0">
                <a:latin typeface="Times New Roman"/>
                <a:cs typeface="Times New Roman"/>
              </a:rPr>
              <a:t>ط</a:t>
            </a:r>
            <a:r>
              <a:rPr sz="1000" spc="-300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،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275" dirty="0">
                <a:latin typeface="Times New Roman"/>
                <a:cs typeface="Times New Roman"/>
              </a:rPr>
              <a:t>Δ</a:t>
            </a:r>
            <a:r>
              <a:rPr sz="1000" spc="-395" dirty="0">
                <a:latin typeface="Times New Roman"/>
                <a:cs typeface="Times New Roman"/>
              </a:rPr>
              <a:t>ي</a:t>
            </a:r>
            <a:r>
              <a:rPr sz="1000" spc="-535" dirty="0">
                <a:latin typeface="Times New Roman"/>
                <a:cs typeface="Times New Roman"/>
              </a:rPr>
              <a:t>Ϡ</a:t>
            </a:r>
            <a:r>
              <a:rPr sz="1000" spc="-170" dirty="0">
                <a:latin typeface="Times New Roman"/>
                <a:cs typeface="Times New Roman"/>
              </a:rPr>
              <a:t>Ϝ</a:t>
            </a:r>
            <a:r>
              <a:rPr sz="1000" spc="-310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35" dirty="0">
                <a:latin typeface="Times New Roman"/>
                <a:cs typeface="Times New Roman"/>
              </a:rPr>
              <a:t>ή</a:t>
            </a:r>
            <a:r>
              <a:rPr sz="1000" spc="-25" dirty="0">
                <a:latin typeface="Times New Roman"/>
                <a:cs typeface="Times New Roman"/>
              </a:rPr>
              <a:t>ع</a:t>
            </a:r>
            <a:r>
              <a:rPr sz="1000" spc="-600" dirty="0">
                <a:latin typeface="Times New Roman"/>
                <a:cs typeface="Times New Roman"/>
              </a:rPr>
              <a:t>Ύ</a:t>
            </a:r>
            <a:r>
              <a:rPr sz="1000" spc="-300" dirty="0">
                <a:latin typeface="Times New Roman"/>
                <a:cs typeface="Times New Roman"/>
              </a:rPr>
              <a:t>ش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600" dirty="0">
                <a:latin typeface="Times New Roman"/>
                <a:cs typeface="Times New Roman"/>
              </a:rPr>
              <a:t>Ύ</a:t>
            </a:r>
            <a:r>
              <a:rPr sz="1000" spc="-310" dirty="0">
                <a:latin typeface="Times New Roman"/>
                <a:cs typeface="Times New Roman"/>
              </a:rPr>
              <a:t>Ϭ</a:t>
            </a:r>
            <a:r>
              <a:rPr sz="1000" spc="-434" dirty="0">
                <a:latin typeface="Times New Roman"/>
                <a:cs typeface="Times New Roman"/>
              </a:rPr>
              <a:t>Β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215" dirty="0">
                <a:latin typeface="Times New Roman"/>
                <a:cs typeface="Times New Roman"/>
              </a:rPr>
              <a:t>ك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-60" dirty="0">
                <a:latin typeface="Times New Roman"/>
                <a:cs typeface="Times New Roman"/>
              </a:rPr>
              <a:t>ي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310" dirty="0">
                <a:latin typeface="Times New Roman"/>
                <a:cs typeface="Times New Roman"/>
              </a:rPr>
              <a:t>ل</a:t>
            </a:r>
            <a:r>
              <a:rPr sz="1000" spc="-805" dirty="0">
                <a:latin typeface="Times New Roman"/>
                <a:cs typeface="Times New Roman"/>
              </a:rPr>
              <a:t>΍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،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Ϊ</a:t>
            </a:r>
            <a:r>
              <a:rPr sz="1000" spc="-395" dirty="0">
                <a:latin typeface="Times New Roman"/>
                <a:cs typeface="Times New Roman"/>
              </a:rPr>
              <a:t>ي</a:t>
            </a:r>
            <a:r>
              <a:rPr sz="1000" spc="-155" dirty="0">
                <a:latin typeface="Times New Roman"/>
                <a:cs typeface="Times New Roman"/>
              </a:rPr>
              <a:t>ع</a:t>
            </a:r>
            <a:r>
              <a:rPr sz="1000" spc="-310" dirty="0">
                <a:latin typeface="Times New Roman"/>
                <a:cs typeface="Times New Roman"/>
              </a:rPr>
              <a:t>ل</a:t>
            </a:r>
            <a:r>
              <a:rPr sz="1000" spc="-605" dirty="0">
                <a:latin typeface="Times New Roman"/>
                <a:cs typeface="Times New Roman"/>
              </a:rPr>
              <a:t>Ύ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500" baseline="8333" dirty="0">
                <a:latin typeface="Times New Roman"/>
                <a:cs typeface="Times New Roman"/>
              </a:rPr>
              <a:t>ً</a:t>
            </a:r>
            <a:r>
              <a:rPr sz="1000" spc="-275" dirty="0">
                <a:latin typeface="Times New Roman"/>
                <a:cs typeface="Times New Roman"/>
              </a:rPr>
              <a:t>Δ</a:t>
            </a:r>
            <a:r>
              <a:rPr sz="1000" spc="-490" dirty="0">
                <a:latin typeface="Times New Roman"/>
                <a:cs typeface="Times New Roman"/>
              </a:rPr>
              <a:t>Ό</a:t>
            </a:r>
            <a:r>
              <a:rPr sz="1000" spc="-310" dirty="0">
                <a:latin typeface="Times New Roman"/>
                <a:cs typeface="Times New Roman"/>
              </a:rPr>
              <a:t>ϨϬ</a:t>
            </a:r>
            <a:r>
              <a:rPr sz="1000" spc="-475" dirty="0">
                <a:latin typeface="Times New Roman"/>
                <a:cs typeface="Times New Roman"/>
              </a:rPr>
              <a:t>ت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275" dirty="0">
                <a:latin typeface="Times New Roman"/>
                <a:cs typeface="Times New Roman"/>
              </a:rPr>
              <a:t>Δ</a:t>
            </a:r>
            <a:r>
              <a:rPr sz="1000" spc="-395" dirty="0">
                <a:latin typeface="Times New Roman"/>
                <a:cs typeface="Times New Roman"/>
              </a:rPr>
              <a:t>ي</a:t>
            </a:r>
            <a:r>
              <a:rPr sz="1000" spc="-35" dirty="0">
                <a:latin typeface="Times New Roman"/>
                <a:cs typeface="Times New Roman"/>
              </a:rPr>
              <a:t>ή</a:t>
            </a:r>
            <a:r>
              <a:rPr sz="1000" spc="-155" dirty="0">
                <a:latin typeface="Times New Roman"/>
                <a:cs typeface="Times New Roman"/>
              </a:rPr>
              <a:t>ع</a:t>
            </a:r>
            <a:r>
              <a:rPr sz="1000" spc="40" dirty="0">
                <a:latin typeface="Times New Roman"/>
                <a:cs typeface="Times New Roman"/>
              </a:rPr>
              <a:t>θ</a:t>
            </a:r>
            <a:r>
              <a:rPr sz="1000" spc="-310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90" dirty="0">
                <a:latin typeface="Times New Roman"/>
                <a:cs typeface="Times New Roman"/>
              </a:rPr>
              <a:t>Ε</a:t>
            </a:r>
            <a:r>
              <a:rPr sz="1000" spc="-600" dirty="0">
                <a:latin typeface="Times New Roman"/>
                <a:cs typeface="Times New Roman"/>
              </a:rPr>
              <a:t>Ύ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480" dirty="0">
                <a:latin typeface="Times New Roman"/>
                <a:cs typeface="Times New Roman"/>
              </a:rPr>
              <a:t>ب</a:t>
            </a:r>
            <a:r>
              <a:rPr sz="1000" spc="325" dirty="0">
                <a:latin typeface="Times New Roman"/>
                <a:cs typeface="Times New Roman"/>
              </a:rPr>
              <a:t>أ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50" dirty="0">
                <a:latin typeface="Times New Roman"/>
                <a:cs typeface="Times New Roman"/>
              </a:rPr>
              <a:t>م </a:t>
            </a:r>
            <a:r>
              <a:rPr sz="1000" spc="-275" dirty="0">
                <a:latin typeface="Times New Roman"/>
                <a:cs typeface="Times New Roman"/>
              </a:rPr>
              <a:t>Δ</a:t>
            </a:r>
            <a:r>
              <a:rPr sz="1000" spc="-25" dirty="0">
                <a:latin typeface="Times New Roman"/>
                <a:cs typeface="Times New Roman"/>
              </a:rPr>
              <a:t>ع</a:t>
            </a:r>
            <a:r>
              <a:rPr sz="1000" spc="-50" dirty="0">
                <a:latin typeface="Times New Roman"/>
                <a:cs typeface="Times New Roman"/>
              </a:rPr>
              <a:t>Ϯ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195" dirty="0">
                <a:latin typeface="Times New Roman"/>
                <a:cs typeface="Times New Roman"/>
              </a:rPr>
              <a:t>Π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ء</a:t>
            </a:r>
            <a:r>
              <a:rPr sz="1000" spc="-600" dirty="0">
                <a:latin typeface="Times New Roman"/>
                <a:cs typeface="Times New Roman"/>
              </a:rPr>
              <a:t>Ύ</a:t>
            </a:r>
            <a:r>
              <a:rPr sz="1000" spc="-465" dirty="0">
                <a:latin typeface="Times New Roman"/>
                <a:cs typeface="Times New Roman"/>
              </a:rPr>
              <a:t>Ϙ</a:t>
            </a:r>
            <a:r>
              <a:rPr sz="1000" spc="-310" dirty="0">
                <a:latin typeface="Times New Roman"/>
                <a:cs typeface="Times New Roman"/>
              </a:rPr>
              <a:t>ل</a:t>
            </a:r>
            <a:r>
              <a:rPr sz="1000" spc="20" dirty="0">
                <a:latin typeface="Times New Roman"/>
                <a:cs typeface="Times New Roman"/>
              </a:rPr>
              <a:t>إ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85" dirty="0">
                <a:latin typeface="Times New Roman"/>
                <a:cs typeface="Times New Roman"/>
              </a:rPr>
              <a:t>ه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535" dirty="0">
                <a:latin typeface="Times New Roman"/>
                <a:cs typeface="Times New Roman"/>
              </a:rPr>
              <a:t>Ϡ</a:t>
            </a:r>
            <a:r>
              <a:rPr sz="1000" spc="-215" dirty="0">
                <a:latin typeface="Times New Roman"/>
                <a:cs typeface="Times New Roman"/>
              </a:rPr>
              <a:t>ك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،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95" dirty="0">
                <a:latin typeface="Times New Roman"/>
                <a:cs typeface="Times New Roman"/>
              </a:rPr>
              <a:t>ϙ</a:t>
            </a:r>
            <a:r>
              <a:rPr sz="1000" spc="-805" dirty="0">
                <a:latin typeface="Times New Roman"/>
                <a:cs typeface="Times New Roman"/>
              </a:rPr>
              <a:t>΍</a:t>
            </a:r>
            <a:r>
              <a:rPr sz="1000" spc="-35" dirty="0">
                <a:latin typeface="Times New Roman"/>
                <a:cs typeface="Times New Roman"/>
              </a:rPr>
              <a:t>ή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505" dirty="0">
                <a:latin typeface="Times New Roman"/>
                <a:cs typeface="Times New Roman"/>
              </a:rPr>
              <a:t>ه</a:t>
            </a:r>
            <a:r>
              <a:rPr sz="1000" dirty="0">
                <a:latin typeface="Times New Roman"/>
                <a:cs typeface="Times New Roman"/>
              </a:rPr>
              <a:t>Ϊ</a:t>
            </a:r>
            <a:r>
              <a:rPr sz="1000" spc="-434" dirty="0">
                <a:latin typeface="Times New Roman"/>
                <a:cs typeface="Times New Roman"/>
              </a:rPr>
              <a:t>Β</a:t>
            </a:r>
            <a:r>
              <a:rPr sz="1000" spc="-25" dirty="0">
                <a:latin typeface="Times New Roman"/>
                <a:cs typeface="Times New Roman"/>
              </a:rPr>
              <a:t>ع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: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180" dirty="0">
                <a:latin typeface="Times New Roman"/>
                <a:cs typeface="Times New Roman"/>
              </a:rPr>
              <a:t>ب</a:t>
            </a:r>
            <a:r>
              <a:rPr sz="1000" spc="-125" dirty="0">
                <a:latin typeface="Times New Roman"/>
                <a:cs typeface="Times New Roman"/>
              </a:rPr>
              <a:t>ل</a:t>
            </a:r>
            <a:r>
              <a:rPr sz="1000" spc="-355" dirty="0">
                <a:latin typeface="Times New Roman"/>
                <a:cs typeface="Times New Roman"/>
              </a:rPr>
              <a:t>Ύ</a:t>
            </a:r>
            <a:r>
              <a:rPr sz="1000" spc="-260" dirty="0">
                <a:latin typeface="Times New Roman"/>
                <a:cs typeface="Times New Roman"/>
              </a:rPr>
              <a:t>ط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endParaRPr sz="1000">
              <a:latin typeface="Times New Roman"/>
              <a:cs typeface="Times New Roman"/>
            </a:endParaRPr>
          </a:p>
          <a:p>
            <a:pPr marR="6350" algn="r">
              <a:lnSpc>
                <a:spcPct val="100000"/>
              </a:lnSpc>
              <a:spcBef>
                <a:spcPts val="300"/>
              </a:spcBef>
            </a:pPr>
            <a:r>
              <a:rPr sz="1000" spc="-15" dirty="0">
                <a:latin typeface="Times New Roman"/>
                <a:cs typeface="Times New Roman"/>
              </a:rPr>
              <a:t>.</a:t>
            </a:r>
            <a:r>
              <a:rPr sz="1000" spc="-5" dirty="0">
                <a:latin typeface="Times New Roman"/>
                <a:cs typeface="Times New Roman"/>
              </a:rPr>
              <a:t>–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505" dirty="0">
                <a:latin typeface="Times New Roman"/>
                <a:cs typeface="Times New Roman"/>
              </a:rPr>
              <a:t>ه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275" dirty="0">
                <a:latin typeface="Times New Roman"/>
                <a:cs typeface="Times New Roman"/>
              </a:rPr>
              <a:t>ϩ</a:t>
            </a:r>
            <a:r>
              <a:rPr sz="1000" spc="-575" dirty="0">
                <a:latin typeface="Times New Roman"/>
                <a:cs typeface="Times New Roman"/>
              </a:rPr>
              <a:t>Ύ</a:t>
            </a:r>
            <a:r>
              <a:rPr sz="1000" spc="-560" dirty="0">
                <a:latin typeface="Times New Roman"/>
                <a:cs typeface="Times New Roman"/>
              </a:rPr>
              <a:t>ف</a:t>
            </a:r>
            <a:r>
              <a:rPr sz="1000" spc="-310" dirty="0">
                <a:latin typeface="Times New Roman"/>
                <a:cs typeface="Times New Roman"/>
              </a:rPr>
              <a:t>Ύع</a:t>
            </a:r>
            <a:r>
              <a:rPr sz="1000" spc="-5" dirty="0">
                <a:latin typeface="Times New Roman"/>
                <a:cs typeface="Times New Roman"/>
              </a:rPr>
              <a:t> –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150" dirty="0">
                <a:latin typeface="Times New Roman"/>
                <a:cs typeface="Times New Roman"/>
              </a:rPr>
              <a:t>حص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Times New Roman"/>
                <a:cs typeface="Times New Roman"/>
              </a:rPr>
              <a:t>ف</a:t>
            </a:r>
            <a:r>
              <a:rPr sz="1000" spc="-75" dirty="0">
                <a:latin typeface="Times New Roman"/>
                <a:cs typeface="Times New Roman"/>
              </a:rPr>
              <a:t>ϭ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15" dirty="0">
                <a:latin typeface="Times New Roman"/>
                <a:cs typeface="Times New Roman"/>
              </a:rPr>
              <a:t>ظ</a:t>
            </a:r>
            <a:r>
              <a:rPr sz="1000" spc="-305" dirty="0">
                <a:latin typeface="Times New Roman"/>
                <a:cs typeface="Times New Roman"/>
              </a:rPr>
              <a:t>ل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95" dirty="0">
                <a:latin typeface="Times New Roman"/>
                <a:cs typeface="Times New Roman"/>
              </a:rPr>
              <a:t>لفح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80" dirty="0">
                <a:latin typeface="Times New Roman"/>
                <a:cs typeface="Times New Roman"/>
              </a:rPr>
              <a:t>Ϯπح</a:t>
            </a:r>
            <a:r>
              <a:rPr sz="1000" spc="-5" dirty="0">
                <a:latin typeface="Times New Roman"/>
                <a:cs typeface="Times New Roman"/>
              </a:rPr>
              <a:t> ن</a:t>
            </a:r>
            <a:r>
              <a:rPr sz="1000" spc="-25" dirty="0">
                <a:latin typeface="Times New Roman"/>
                <a:cs typeface="Times New Roman"/>
              </a:rPr>
              <a:t>ع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265" dirty="0">
                <a:latin typeface="Times New Roman"/>
                <a:cs typeface="Times New Roman"/>
              </a:rPr>
              <a:t>άتعϤ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1300">
              <a:latin typeface="Times New Roman"/>
              <a:cs typeface="Times New Roman"/>
            </a:endParaRPr>
          </a:p>
          <a:p>
            <a:pPr marL="13970" algn="just">
              <a:lnSpc>
                <a:spcPct val="100000"/>
              </a:lnSpc>
            </a:pPr>
            <a:r>
              <a:rPr sz="1000" spc="-260" dirty="0">
                <a:latin typeface="Times New Roman"/>
                <a:cs typeface="Times New Roman"/>
              </a:rPr>
              <a:t>Δ</a:t>
            </a:r>
            <a:r>
              <a:rPr sz="1000" spc="-434" dirty="0">
                <a:latin typeface="Times New Roman"/>
                <a:cs typeface="Times New Roman"/>
              </a:rPr>
              <a:t>Β</a:t>
            </a:r>
            <a:r>
              <a:rPr sz="1000" spc="-445" dirty="0">
                <a:latin typeface="Times New Roman"/>
                <a:cs typeface="Times New Roman"/>
              </a:rPr>
              <a:t>س</a:t>
            </a:r>
            <a:r>
              <a:rPr sz="1000" spc="-434" dirty="0">
                <a:latin typeface="Times New Roman"/>
                <a:cs typeface="Times New Roman"/>
              </a:rPr>
              <a:t>Ύ</a:t>
            </a:r>
            <a:r>
              <a:rPr sz="1000" spc="-310" dirty="0">
                <a:latin typeface="Times New Roman"/>
                <a:cs typeface="Times New Roman"/>
              </a:rPr>
              <a:t>Ϩ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175" dirty="0">
                <a:latin typeface="Times New Roman"/>
                <a:cs typeface="Times New Roman"/>
              </a:rPr>
              <a:t>Ϯπحل΍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260" dirty="0">
                <a:latin typeface="Times New Roman"/>
                <a:cs typeface="Times New Roman"/>
              </a:rPr>
              <a:t>Δ</a:t>
            </a:r>
            <a:r>
              <a:rPr sz="1000" spc="-555" dirty="0">
                <a:latin typeface="Times New Roman"/>
                <a:cs typeface="Times New Roman"/>
              </a:rPr>
              <a:t>ف</a:t>
            </a:r>
            <a:r>
              <a:rPr sz="1000" spc="-580" dirty="0">
                <a:latin typeface="Times New Roman"/>
                <a:cs typeface="Times New Roman"/>
              </a:rPr>
              <a:t>Ύ</a:t>
            </a:r>
            <a:r>
              <a:rPr sz="1000" spc="-170" dirty="0">
                <a:latin typeface="Times New Roman"/>
                <a:cs typeface="Times New Roman"/>
              </a:rPr>
              <a:t>Ϝ</a:t>
            </a:r>
            <a:r>
              <a:rPr sz="1000" spc="-305" dirty="0">
                <a:latin typeface="Times New Roman"/>
                <a:cs typeface="Times New Roman"/>
              </a:rPr>
              <a:t>ل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355" dirty="0">
                <a:latin typeface="Times New Roman"/>
                <a:cs typeface="Times New Roman"/>
              </a:rPr>
              <a:t>Δ</a:t>
            </a:r>
            <a:r>
              <a:rPr sz="1000" spc="-395" dirty="0">
                <a:latin typeface="Times New Roman"/>
                <a:cs typeface="Times New Roman"/>
              </a:rPr>
              <a:t>Ό</a:t>
            </a:r>
            <a:r>
              <a:rPr sz="1000" spc="-310" dirty="0">
                <a:latin typeface="Times New Roman"/>
                <a:cs typeface="Times New Roman"/>
              </a:rPr>
              <a:t>ϨϬ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345" dirty="0">
                <a:latin typeface="Times New Roman"/>
                <a:cs typeface="Times New Roman"/>
              </a:rPr>
              <a:t>ل</a:t>
            </a:r>
            <a:r>
              <a:rPr sz="1000" spc="-550" dirty="0">
                <a:latin typeface="Times New Roman"/>
                <a:cs typeface="Times New Roman"/>
              </a:rPr>
              <a:t>Ύ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290" dirty="0">
                <a:latin typeface="Times New Roman"/>
                <a:cs typeface="Times New Roman"/>
              </a:rPr>
              <a:t>ن</a:t>
            </a:r>
            <a:r>
              <a:rPr sz="1000" spc="-375" dirty="0">
                <a:latin typeface="Times New Roman"/>
                <a:cs typeface="Times New Roman"/>
              </a:rPr>
              <a:t>Ύع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00" dirty="0">
                <a:latin typeface="Times New Roman"/>
                <a:cs typeface="Times New Roman"/>
              </a:rPr>
              <a:t>ϰϤ</a:t>
            </a:r>
            <a:r>
              <a:rPr sz="1000" spc="-150" dirty="0">
                <a:latin typeface="Times New Roman"/>
                <a:cs typeface="Times New Roman"/>
              </a:rPr>
              <a:t>سأ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265" dirty="0">
                <a:latin typeface="Times New Roman"/>
                <a:cs typeface="Times New Roman"/>
              </a:rPr>
              <a:t>ت</a:t>
            </a:r>
            <a:r>
              <a:rPr sz="1000" spc="-280" dirty="0">
                <a:latin typeface="Times New Roman"/>
                <a:cs typeface="Times New Roman"/>
              </a:rPr>
              <a:t>Ϡ</a:t>
            </a:r>
            <a:r>
              <a:rPr sz="1000" spc="-215" dirty="0">
                <a:latin typeface="Times New Roman"/>
                <a:cs typeface="Times New Roman"/>
              </a:rPr>
              <a:t>Ϥ</a:t>
            </a:r>
            <a:r>
              <a:rPr sz="1000" spc="-40" dirty="0">
                <a:latin typeface="Times New Roman"/>
                <a:cs typeface="Times New Roman"/>
              </a:rPr>
              <a:t>ح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،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415" dirty="0">
                <a:latin typeface="Times New Roman"/>
                <a:cs typeface="Times New Roman"/>
              </a:rPr>
              <a:t>ϠϜلΎب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260" dirty="0">
                <a:latin typeface="Times New Roman"/>
                <a:cs typeface="Times New Roman"/>
              </a:rPr>
              <a:t>Δ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470" dirty="0">
                <a:latin typeface="Times New Roman"/>
                <a:cs typeface="Times New Roman"/>
              </a:rPr>
              <a:t>ب</a:t>
            </a:r>
            <a:r>
              <a:rPr sz="1000" spc="20" dirty="0">
                <a:latin typeface="Times New Roman"/>
                <a:cs typeface="Times New Roman"/>
              </a:rPr>
              <a:t>اط</a:t>
            </a:r>
            <a:r>
              <a:rPr sz="1000" spc="35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50" dirty="0">
                <a:latin typeface="Times New Roman"/>
                <a:cs typeface="Times New Roman"/>
              </a:rPr>
              <a:t>Δ</a:t>
            </a:r>
            <a:r>
              <a:rPr sz="1000" spc="-140" dirty="0">
                <a:latin typeface="Times New Roman"/>
                <a:cs typeface="Times New Roman"/>
              </a:rPr>
              <a:t>ط</a:t>
            </a:r>
            <a:r>
              <a:rPr sz="1000" spc="50" dirty="0">
                <a:latin typeface="Times New Roman"/>
                <a:cs typeface="Times New Roman"/>
              </a:rPr>
              <a:t>θ</a:t>
            </a:r>
            <a:r>
              <a:rPr sz="1000" spc="-290" dirty="0">
                <a:latin typeface="Times New Roman"/>
                <a:cs typeface="Times New Roman"/>
              </a:rPr>
              <a:t>ن</a:t>
            </a:r>
            <a:r>
              <a:rPr sz="1000" spc="-240" dirty="0">
                <a:latin typeface="Times New Roman"/>
                <a:cs typeface="Times New Roman"/>
              </a:rPr>
              <a:t>أ΍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Δ</a:t>
            </a:r>
            <a:r>
              <a:rPr sz="1000" spc="-270" dirty="0">
                <a:latin typeface="Times New Roman"/>
                <a:cs typeface="Times New Roman"/>
              </a:rPr>
              <a:t>Ϩ</a:t>
            </a:r>
            <a:r>
              <a:rPr sz="1000" spc="-254" dirty="0">
                <a:latin typeface="Times New Roman"/>
                <a:cs typeface="Times New Roman"/>
              </a:rPr>
              <a:t>Πل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229" dirty="0">
                <a:latin typeface="Times New Roman"/>
                <a:cs typeface="Times New Roman"/>
              </a:rPr>
              <a:t>س</a:t>
            </a:r>
            <a:r>
              <a:rPr sz="1000" spc="-185" dirty="0">
                <a:latin typeface="Times New Roman"/>
                <a:cs typeface="Times New Roman"/>
              </a:rPr>
              <a:t>ي</a:t>
            </a:r>
            <a:r>
              <a:rPr sz="1000" spc="-405" dirty="0">
                <a:latin typeface="Times New Roman"/>
                <a:cs typeface="Times New Roman"/>
              </a:rPr>
              <a:t>ئ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،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-170" dirty="0">
                <a:latin typeface="Times New Roman"/>
                <a:cs typeface="Times New Roman"/>
              </a:rPr>
              <a:t>سح</a:t>
            </a:r>
            <a:r>
              <a:rPr sz="1000" spc="-5" dirty="0">
                <a:latin typeface="Times New Roman"/>
                <a:cs typeface="Times New Roman"/>
              </a:rPr>
              <a:t> ن</a:t>
            </a:r>
            <a:r>
              <a:rPr sz="1000" spc="-470" dirty="0">
                <a:latin typeface="Times New Roman"/>
                <a:cs typeface="Times New Roman"/>
              </a:rPr>
              <a:t>ب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505" dirty="0">
                <a:latin typeface="Times New Roman"/>
                <a:cs typeface="Times New Roman"/>
              </a:rPr>
              <a:t>ه</a:t>
            </a:r>
            <a:r>
              <a:rPr sz="1000" spc="-150" dirty="0">
                <a:latin typeface="Times New Roman"/>
                <a:cs typeface="Times New Roman"/>
              </a:rPr>
              <a:t>ΪΒع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Lucida Sans Unicode"/>
                <a:cs typeface="Lucida Sans Unicode"/>
              </a:rPr>
              <a:t>/</a:t>
            </a:r>
            <a:r>
              <a:rPr sz="1000" spc="-380" dirty="0">
                <a:latin typeface="Times New Roman"/>
                <a:cs typeface="Times New Roman"/>
              </a:rPr>
              <a:t>Ϋ</a:t>
            </a:r>
            <a:r>
              <a:rPr sz="1000" spc="-575" dirty="0">
                <a:latin typeface="Times New Roman"/>
                <a:cs typeface="Times New Roman"/>
              </a:rPr>
              <a:t>Ύ</a:t>
            </a:r>
            <a:r>
              <a:rPr sz="1000" spc="-505" dirty="0">
                <a:latin typeface="Times New Roman"/>
                <a:cs typeface="Times New Roman"/>
              </a:rPr>
              <a:t>ت</a:t>
            </a:r>
            <a:r>
              <a:rPr sz="1000" spc="30" dirty="0">
                <a:latin typeface="Times New Roman"/>
                <a:cs typeface="Times New Roman"/>
              </a:rPr>
              <a:t>س</a:t>
            </a:r>
            <a:r>
              <a:rPr sz="1000" spc="10" dirty="0">
                <a:latin typeface="Times New Roman"/>
                <a:cs typeface="Times New Roman"/>
              </a:rPr>
              <a:t>أ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-400" dirty="0">
                <a:latin typeface="Times New Roman"/>
                <a:cs typeface="Times New Roman"/>
              </a:rPr>
              <a:t>Ω</a:t>
            </a:r>
            <a:r>
              <a:rPr sz="1000" spc="-375" dirty="0">
                <a:latin typeface="Times New Roman"/>
                <a:cs typeface="Times New Roman"/>
              </a:rPr>
              <a:t>Ύع</a:t>
            </a:r>
            <a:r>
              <a:rPr sz="1000" spc="-300" dirty="0">
                <a:latin typeface="Times New Roman"/>
                <a:cs typeface="Times New Roman"/>
              </a:rPr>
              <a:t>سل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315" dirty="0">
                <a:latin typeface="Times New Roman"/>
                <a:cs typeface="Times New Roman"/>
              </a:rPr>
              <a:t>ΔϤϠك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235" dirty="0">
                <a:latin typeface="Times New Roman"/>
                <a:cs typeface="Times New Roman"/>
              </a:rPr>
              <a:t>كلΫ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390" dirty="0">
                <a:latin typeface="Times New Roman"/>
                <a:cs typeface="Times New Roman"/>
              </a:rPr>
              <a:t>ا</a:t>
            </a:r>
            <a:r>
              <a:rPr sz="1000" spc="-475" dirty="0">
                <a:latin typeface="Times New Roman"/>
                <a:cs typeface="Times New Roman"/>
              </a:rPr>
              <a:t>ت</a:t>
            </a:r>
            <a:endParaRPr sz="1000">
              <a:latin typeface="Times New Roman"/>
              <a:cs typeface="Times New Roman"/>
            </a:endParaRPr>
          </a:p>
          <a:p>
            <a:pPr marL="13970" algn="just">
              <a:lnSpc>
                <a:spcPct val="100000"/>
              </a:lnSpc>
              <a:spcBef>
                <a:spcPts val="300"/>
              </a:spcBef>
            </a:pPr>
            <a:r>
              <a:rPr sz="1000" spc="-5" dirty="0">
                <a:latin typeface="Times New Roman"/>
                <a:cs typeface="Times New Roman"/>
              </a:rPr>
              <a:t>،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-110" dirty="0">
                <a:latin typeface="Times New Roman"/>
                <a:cs typeface="Times New Roman"/>
              </a:rPr>
              <a:t>ه</a:t>
            </a:r>
            <a:r>
              <a:rPr sz="1000" spc="-285" dirty="0">
                <a:latin typeface="Times New Roman"/>
                <a:cs typeface="Times New Roman"/>
              </a:rPr>
              <a:t>ت</a:t>
            </a:r>
            <a:r>
              <a:rPr sz="1000" spc="-420" dirty="0">
                <a:latin typeface="Times New Roman"/>
                <a:cs typeface="Times New Roman"/>
              </a:rPr>
              <a:t>΍έΎ</a:t>
            </a:r>
            <a:r>
              <a:rPr sz="1000" spc="-390" dirty="0">
                <a:latin typeface="Times New Roman"/>
                <a:cs typeface="Times New Roman"/>
              </a:rPr>
              <a:t>Ϭ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60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310" dirty="0">
                <a:latin typeface="Times New Roman"/>
                <a:cs typeface="Times New Roman"/>
              </a:rPr>
              <a:t>Ϩ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6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ب</a:t>
            </a:r>
            <a:r>
              <a:rPr sz="1000" spc="-300" dirty="0">
                <a:latin typeface="Times New Roman"/>
                <a:cs typeface="Times New Roman"/>
              </a:rPr>
              <a:t>ل</a:t>
            </a:r>
            <a:r>
              <a:rPr sz="1000" spc="-355" dirty="0">
                <a:latin typeface="Times New Roman"/>
                <a:cs typeface="Times New Roman"/>
              </a:rPr>
              <a:t>Ύ</a:t>
            </a:r>
            <a:r>
              <a:rPr sz="1000" spc="-260" dirty="0">
                <a:latin typeface="Times New Roman"/>
                <a:cs typeface="Times New Roman"/>
              </a:rPr>
              <a:t>ط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30" dirty="0">
                <a:latin typeface="Times New Roman"/>
                <a:cs typeface="Times New Roman"/>
              </a:rPr>
              <a:t>ي</a:t>
            </a:r>
            <a:r>
              <a:rPr sz="1000" spc="-260" dirty="0">
                <a:latin typeface="Times New Roman"/>
                <a:cs typeface="Times New Roman"/>
              </a:rPr>
              <a:t>صΨش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245" dirty="0">
                <a:latin typeface="Times New Roman"/>
                <a:cs typeface="Times New Roman"/>
              </a:rPr>
              <a:t>لϘص</a:t>
            </a:r>
            <a:r>
              <a:rPr sz="1000" spc="60" dirty="0">
                <a:latin typeface="Times New Roman"/>
                <a:cs typeface="Times New Roman"/>
              </a:rPr>
              <a:t> </a:t>
            </a:r>
            <a:r>
              <a:rPr sz="1000" spc="-295" dirty="0">
                <a:latin typeface="Times New Roman"/>
                <a:cs typeface="Times New Roman"/>
              </a:rPr>
              <a:t>يف</a:t>
            </a:r>
            <a:r>
              <a:rPr sz="1000" spc="60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470" dirty="0">
                <a:latin typeface="Times New Roman"/>
                <a:cs typeface="Times New Roman"/>
              </a:rPr>
              <a:t>ب</a:t>
            </a:r>
            <a:r>
              <a:rPr sz="1000" spc="20" dirty="0">
                <a:latin typeface="Times New Roman"/>
                <a:cs typeface="Times New Roman"/>
              </a:rPr>
              <a:t>اط</a:t>
            </a:r>
            <a:r>
              <a:rPr sz="1000" spc="25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150" dirty="0">
                <a:latin typeface="Times New Roman"/>
                <a:cs typeface="Times New Roman"/>
              </a:rPr>
              <a:t>Δ</a:t>
            </a:r>
            <a:r>
              <a:rPr sz="1000" spc="-140" dirty="0">
                <a:latin typeface="Times New Roman"/>
                <a:cs typeface="Times New Roman"/>
              </a:rPr>
              <a:t>ط</a:t>
            </a:r>
            <a:r>
              <a:rPr sz="1000" spc="-114" dirty="0">
                <a:latin typeface="Times New Roman"/>
                <a:cs typeface="Times New Roman"/>
              </a:rPr>
              <a:t>θ</a:t>
            </a:r>
            <a:r>
              <a:rPr sz="1000" spc="-135" dirty="0">
                <a:latin typeface="Times New Roman"/>
                <a:cs typeface="Times New Roman"/>
              </a:rPr>
              <a:t>ن</a:t>
            </a:r>
            <a:r>
              <a:rPr sz="1000" spc="-240" dirty="0">
                <a:latin typeface="Times New Roman"/>
                <a:cs typeface="Times New Roman"/>
              </a:rPr>
              <a:t>أ΍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105" dirty="0">
                <a:latin typeface="Times New Roman"/>
                <a:cs typeface="Times New Roman"/>
              </a:rPr>
              <a:t>ه</a:t>
            </a:r>
            <a:r>
              <a:rPr sz="1000" spc="-250" dirty="0">
                <a:latin typeface="Times New Roman"/>
                <a:cs typeface="Times New Roman"/>
              </a:rPr>
              <a:t>Β</a:t>
            </a:r>
            <a:r>
              <a:rPr sz="1000" spc="-155" dirty="0">
                <a:latin typeface="Times New Roman"/>
                <a:cs typeface="Times New Roman"/>
              </a:rPr>
              <a:t>ع</a:t>
            </a:r>
            <a:r>
              <a:rPr sz="1000" spc="-500" dirty="0">
                <a:latin typeface="Times New Roman"/>
                <a:cs typeface="Times New Roman"/>
              </a:rPr>
              <a:t>Ϡت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295" dirty="0">
                <a:latin typeface="Times New Roman"/>
                <a:cs typeface="Times New Roman"/>
              </a:rPr>
              <a:t>ϱάل΍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445" dirty="0">
                <a:latin typeface="Times New Roman"/>
                <a:cs typeface="Times New Roman"/>
              </a:rPr>
              <a:t>ϡΎϬل΍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295" dirty="0">
                <a:latin typeface="Times New Roman"/>
                <a:cs typeface="Times New Roman"/>
              </a:rPr>
              <a:t>ϭΪل΍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455" dirty="0">
                <a:latin typeface="Times New Roman"/>
                <a:cs typeface="Times New Roman"/>
              </a:rPr>
              <a:t>ΎϬ</a:t>
            </a:r>
            <a:r>
              <a:rPr sz="1000" spc="35" dirty="0">
                <a:latin typeface="Times New Roman"/>
                <a:cs typeface="Times New Roman"/>
              </a:rPr>
              <a:t>لال</a:t>
            </a:r>
            <a:r>
              <a:rPr sz="1000" spc="6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spc="6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ح</a:t>
            </a:r>
            <a:r>
              <a:rPr sz="1000" spc="-170" dirty="0">
                <a:latin typeface="Times New Roman"/>
                <a:cs typeface="Times New Roman"/>
              </a:rPr>
              <a:t>ضϭ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،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90" dirty="0">
                <a:latin typeface="Times New Roman"/>
                <a:cs typeface="Times New Roman"/>
              </a:rPr>
              <a:t>ϙ</a:t>
            </a:r>
            <a:r>
              <a:rPr sz="1000" spc="80" dirty="0">
                <a:latin typeface="Times New Roman"/>
                <a:cs typeface="Times New Roman"/>
              </a:rPr>
              <a:t>έ</a:t>
            </a:r>
            <a:r>
              <a:rPr sz="1000" spc="-565" dirty="0">
                <a:latin typeface="Times New Roman"/>
                <a:cs typeface="Times New Roman"/>
              </a:rPr>
              <a:t>Ύ</a:t>
            </a:r>
            <a:r>
              <a:rPr sz="1000" spc="-470" dirty="0">
                <a:latin typeface="Times New Roman"/>
                <a:cs typeface="Times New Roman"/>
              </a:rPr>
              <a:t>Β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155" dirty="0">
                <a:latin typeface="Times New Roman"/>
                <a:cs typeface="Times New Roman"/>
              </a:rPr>
              <a:t>ϰحضأ΍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145" dirty="0">
                <a:latin typeface="Times New Roman"/>
                <a:cs typeface="Times New Roman"/>
              </a:rPr>
              <a:t>Ϊيع</a:t>
            </a:r>
            <a:r>
              <a:rPr sz="1000" spc="60" dirty="0">
                <a:latin typeface="Times New Roman"/>
                <a:cs typeface="Times New Roman"/>
              </a:rPr>
              <a:t> </a:t>
            </a:r>
            <a:r>
              <a:rPr sz="1000" spc="-140" dirty="0">
                <a:latin typeface="Times New Roman"/>
                <a:cs typeface="Times New Roman"/>
              </a:rPr>
              <a:t>ϝϮϠح</a:t>
            </a:r>
            <a:endParaRPr sz="1000">
              <a:latin typeface="Times New Roman"/>
              <a:cs typeface="Times New Roman"/>
            </a:endParaRPr>
          </a:p>
          <a:p>
            <a:pPr marL="13970" marR="8255" indent="606425" algn="r">
              <a:lnSpc>
                <a:spcPts val="1540"/>
              </a:lnSpc>
              <a:spcBef>
                <a:spcPts val="65"/>
              </a:spcBef>
            </a:pPr>
            <a:r>
              <a:rPr sz="1000" spc="-5" dirty="0">
                <a:latin typeface="Times New Roman"/>
                <a:cs typeface="Times New Roman"/>
              </a:rPr>
              <a:t>.</a:t>
            </a:r>
            <a:r>
              <a:rPr sz="1000" spc="-590" dirty="0">
                <a:latin typeface="Times New Roman"/>
                <a:cs typeface="Times New Roman"/>
              </a:rPr>
              <a:t>Ύ</a:t>
            </a:r>
            <a:r>
              <a:rPr sz="1000" spc="-310" dirty="0">
                <a:latin typeface="Times New Roman"/>
                <a:cs typeface="Times New Roman"/>
              </a:rPr>
              <a:t>Ϭ</a:t>
            </a:r>
            <a:r>
              <a:rPr sz="1000" spc="-25" dirty="0">
                <a:latin typeface="Times New Roman"/>
                <a:cs typeface="Times New Roman"/>
              </a:rPr>
              <a:t>ع</a:t>
            </a:r>
            <a:r>
              <a:rPr sz="1000" spc="-280" dirty="0">
                <a:latin typeface="Times New Roman"/>
                <a:cs typeface="Times New Roman"/>
              </a:rPr>
              <a:t>ϮϨت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180" dirty="0">
                <a:latin typeface="Times New Roman"/>
                <a:cs typeface="Times New Roman"/>
              </a:rPr>
              <a:t>ϰϠع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490" dirty="0">
                <a:latin typeface="Times New Roman"/>
                <a:cs typeface="Times New Roman"/>
              </a:rPr>
              <a:t>Ύ</a:t>
            </a:r>
            <a:r>
              <a:rPr sz="1000" spc="-409" dirty="0">
                <a:latin typeface="Times New Roman"/>
                <a:cs typeface="Times New Roman"/>
              </a:rPr>
              <a:t>Ϭ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530" dirty="0">
                <a:latin typeface="Times New Roman"/>
                <a:cs typeface="Times New Roman"/>
              </a:rPr>
              <a:t>ف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525" dirty="0">
                <a:latin typeface="Times New Roman"/>
                <a:cs typeface="Times New Roman"/>
              </a:rPr>
              <a:t>Ϡ</a:t>
            </a:r>
            <a:r>
              <a:rPr sz="1000" spc="-170" dirty="0">
                <a:latin typeface="Times New Roman"/>
                <a:cs typeface="Times New Roman"/>
              </a:rPr>
              <a:t>Ϝ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345" dirty="0">
                <a:latin typeface="Times New Roman"/>
                <a:cs typeface="Times New Roman"/>
              </a:rPr>
              <a:t>Δ</a:t>
            </a:r>
            <a:r>
              <a:rPr sz="1000" spc="-360" dirty="0">
                <a:latin typeface="Times New Roman"/>
                <a:cs typeface="Times New Roman"/>
              </a:rPr>
              <a:t>Β</a:t>
            </a:r>
            <a:r>
              <a:rPr sz="1000" spc="-525" dirty="0">
                <a:latin typeface="Times New Roman"/>
                <a:cs typeface="Times New Roman"/>
              </a:rPr>
              <a:t>Ϡ</a:t>
            </a:r>
            <a:r>
              <a:rPr sz="1000" spc="75" dirty="0">
                <a:latin typeface="Times New Roman"/>
                <a:cs typeface="Times New Roman"/>
              </a:rPr>
              <a:t>ρ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250" dirty="0">
                <a:latin typeface="Times New Roman"/>
                <a:cs typeface="Times New Roman"/>
              </a:rPr>
              <a:t>ϙ΍ή</a:t>
            </a:r>
            <a:r>
              <a:rPr sz="1000" spc="-495" dirty="0">
                <a:latin typeface="Times New Roman"/>
                <a:cs typeface="Times New Roman"/>
              </a:rPr>
              <a:t>ش</a:t>
            </a:r>
            <a:r>
              <a:rPr sz="1000" spc="-605" dirty="0">
                <a:latin typeface="Times New Roman"/>
                <a:cs typeface="Times New Roman"/>
              </a:rPr>
              <a:t>΍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، </a:t>
            </a:r>
            <a:r>
              <a:rPr sz="1000" spc="-260" dirty="0">
                <a:latin typeface="Times New Roman"/>
                <a:cs typeface="Times New Roman"/>
              </a:rPr>
              <a:t>Δ</a:t>
            </a:r>
            <a:r>
              <a:rPr sz="1000" spc="-5" dirty="0">
                <a:latin typeface="Times New Roman"/>
                <a:cs typeface="Times New Roman"/>
              </a:rPr>
              <a:t>ط</a:t>
            </a:r>
            <a:r>
              <a:rPr sz="1000" spc="-114" dirty="0">
                <a:latin typeface="Times New Roman"/>
                <a:cs typeface="Times New Roman"/>
              </a:rPr>
              <a:t>θ</a:t>
            </a:r>
            <a:r>
              <a:rPr sz="1000" spc="-135" dirty="0">
                <a:latin typeface="Times New Roman"/>
                <a:cs typeface="Times New Roman"/>
              </a:rPr>
              <a:t>ن</a:t>
            </a:r>
            <a:r>
              <a:rPr sz="1000" spc="335" dirty="0">
                <a:latin typeface="Times New Roman"/>
                <a:cs typeface="Times New Roman"/>
              </a:rPr>
              <a:t>أ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275" dirty="0">
                <a:latin typeface="Times New Roman"/>
                <a:cs typeface="Times New Roman"/>
              </a:rPr>
              <a:t>ϩ</a:t>
            </a:r>
            <a:r>
              <a:rPr sz="1000" spc="-15" dirty="0">
                <a:latin typeface="Times New Roman"/>
                <a:cs typeface="Times New Roman"/>
              </a:rPr>
              <a:t>άه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ز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229" dirty="0">
                <a:latin typeface="Times New Roman"/>
                <a:cs typeface="Times New Roman"/>
              </a:rPr>
              <a:t>ϤϤ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350" dirty="0">
                <a:latin typeface="Times New Roman"/>
                <a:cs typeface="Times New Roman"/>
              </a:rPr>
              <a:t>فϮت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80" dirty="0">
                <a:latin typeface="Times New Roman"/>
                <a:cs typeface="Times New Roman"/>
              </a:rPr>
              <a:t>ϰϠع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365" dirty="0">
                <a:latin typeface="Times New Roman"/>
                <a:cs typeface="Times New Roman"/>
              </a:rPr>
              <a:t>ϠϜ</a:t>
            </a:r>
            <a:r>
              <a:rPr sz="1000" spc="-275" dirty="0">
                <a:latin typeface="Times New Roman"/>
                <a:cs typeface="Times New Roman"/>
              </a:rPr>
              <a:t>ل</a:t>
            </a:r>
            <a:r>
              <a:rPr sz="1000" spc="-540" dirty="0">
                <a:latin typeface="Times New Roman"/>
                <a:cs typeface="Times New Roman"/>
              </a:rPr>
              <a:t>Ύب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470" dirty="0">
                <a:latin typeface="Times New Roman"/>
                <a:cs typeface="Times New Roman"/>
              </a:rPr>
              <a:t>ب</a:t>
            </a:r>
            <a:r>
              <a:rPr sz="1000" spc="20" dirty="0">
                <a:latin typeface="Times New Roman"/>
                <a:cs typeface="Times New Roman"/>
              </a:rPr>
              <a:t>اط</a:t>
            </a:r>
            <a:r>
              <a:rPr sz="1000" spc="35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50" dirty="0">
                <a:latin typeface="Times New Roman"/>
                <a:cs typeface="Times New Roman"/>
              </a:rPr>
              <a:t>Δ</a:t>
            </a:r>
            <a:r>
              <a:rPr sz="1000" spc="-140" dirty="0">
                <a:latin typeface="Times New Roman"/>
                <a:cs typeface="Times New Roman"/>
              </a:rPr>
              <a:t>ط</a:t>
            </a:r>
            <a:r>
              <a:rPr sz="1000" spc="50" dirty="0">
                <a:latin typeface="Times New Roman"/>
                <a:cs typeface="Times New Roman"/>
              </a:rPr>
              <a:t>θ</a:t>
            </a:r>
            <a:r>
              <a:rPr sz="1000" spc="-290" dirty="0">
                <a:latin typeface="Times New Roman"/>
                <a:cs typeface="Times New Roman"/>
              </a:rPr>
              <a:t>ن</a:t>
            </a:r>
            <a:r>
              <a:rPr sz="1000" spc="-240" dirty="0">
                <a:latin typeface="Times New Roman"/>
                <a:cs typeface="Times New Roman"/>
              </a:rPr>
              <a:t>أ΍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Δ</a:t>
            </a:r>
            <a:r>
              <a:rPr sz="1000" spc="-270" dirty="0">
                <a:latin typeface="Times New Roman"/>
                <a:cs typeface="Times New Roman"/>
              </a:rPr>
              <a:t>Ϩ</a:t>
            </a:r>
            <a:r>
              <a:rPr sz="1000" spc="-254" dirty="0">
                <a:latin typeface="Times New Roman"/>
                <a:cs typeface="Times New Roman"/>
              </a:rPr>
              <a:t>Πل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390" dirty="0">
                <a:latin typeface="Times New Roman"/>
                <a:cs typeface="Times New Roman"/>
              </a:rPr>
              <a:t>ιή</a:t>
            </a:r>
            <a:r>
              <a:rPr sz="1000" spc="-260" dirty="0">
                <a:latin typeface="Times New Roman"/>
                <a:cs typeface="Times New Roman"/>
              </a:rPr>
              <a:t>حت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355" dirty="0">
                <a:latin typeface="Times New Roman"/>
                <a:cs typeface="Times New Roman"/>
              </a:rPr>
              <a:t>يتل</a:t>
            </a:r>
            <a:r>
              <a:rPr sz="1000" spc="-575" dirty="0">
                <a:latin typeface="Times New Roman"/>
                <a:cs typeface="Times New Roman"/>
              </a:rPr>
              <a:t>΍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spc="-40" dirty="0">
                <a:latin typeface="Times New Roman"/>
                <a:cs typeface="Times New Roman"/>
              </a:rPr>
              <a:t> </a:t>
            </a:r>
            <a:r>
              <a:rPr sz="1000" spc="-50" dirty="0">
                <a:latin typeface="Times New Roman"/>
                <a:cs typeface="Times New Roman"/>
              </a:rPr>
              <a:t>ي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400" dirty="0">
                <a:latin typeface="Times New Roman"/>
                <a:cs typeface="Times New Roman"/>
              </a:rPr>
              <a:t>Ω</a:t>
            </a:r>
            <a:r>
              <a:rPr sz="1000" spc="-405" dirty="0">
                <a:latin typeface="Times New Roman"/>
                <a:cs typeface="Times New Roman"/>
              </a:rPr>
              <a:t>Ύك</a:t>
            </a:r>
            <a:r>
              <a:rPr sz="1000" spc="-240" dirty="0">
                <a:latin typeface="Times New Roman"/>
                <a:cs typeface="Times New Roman"/>
              </a:rPr>
              <a:t>أ΍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ΩΎشέ</a:t>
            </a:r>
            <a:r>
              <a:rPr sz="1000" spc="-85" dirty="0">
                <a:latin typeface="Times New Roman"/>
                <a:cs typeface="Times New Roman"/>
              </a:rPr>
              <a:t>إ</a:t>
            </a:r>
            <a:r>
              <a:rPr sz="1000" spc="-385" dirty="0">
                <a:latin typeface="Times New Roman"/>
                <a:cs typeface="Times New Roman"/>
              </a:rPr>
              <a:t>΍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95" dirty="0">
                <a:latin typeface="Times New Roman"/>
                <a:cs typeface="Times New Roman"/>
              </a:rPr>
              <a:t>ه</a:t>
            </a:r>
            <a:r>
              <a:rPr sz="1000" spc="-220" dirty="0">
                <a:latin typeface="Times New Roman"/>
                <a:cs typeface="Times New Roman"/>
              </a:rPr>
              <a:t>ي</a:t>
            </a:r>
            <a:r>
              <a:rPr sz="1000" spc="-45" dirty="0">
                <a:latin typeface="Times New Roman"/>
                <a:cs typeface="Times New Roman"/>
              </a:rPr>
              <a:t>ج</a:t>
            </a:r>
            <a:r>
              <a:rPr sz="1000" spc="-30" dirty="0">
                <a:latin typeface="Times New Roman"/>
                <a:cs typeface="Times New Roman"/>
              </a:rPr>
              <a:t>Ϯ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-5" dirty="0">
                <a:latin typeface="Times New Roman"/>
                <a:cs typeface="Times New Roman"/>
              </a:rPr>
              <a:t> ز</a:t>
            </a:r>
            <a:r>
              <a:rPr sz="1000" spc="-215" dirty="0">
                <a:latin typeface="Times New Roman"/>
                <a:cs typeface="Times New Roman"/>
              </a:rPr>
              <a:t>ك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229" dirty="0">
                <a:latin typeface="Times New Roman"/>
                <a:cs typeface="Times New Roman"/>
              </a:rPr>
              <a:t>س</a:t>
            </a:r>
            <a:r>
              <a:rPr sz="1000" spc="-185" dirty="0">
                <a:latin typeface="Times New Roman"/>
                <a:cs typeface="Times New Roman"/>
              </a:rPr>
              <a:t>ي</a:t>
            </a:r>
            <a:r>
              <a:rPr sz="1000" spc="-405" dirty="0">
                <a:latin typeface="Times New Roman"/>
                <a:cs typeface="Times New Roman"/>
              </a:rPr>
              <a:t>ئ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، </a:t>
            </a:r>
            <a:r>
              <a:rPr sz="1000" dirty="0">
                <a:latin typeface="Times New Roman"/>
                <a:cs typeface="Times New Roman"/>
              </a:rPr>
              <a:t>ϥ</a:t>
            </a:r>
            <a:r>
              <a:rPr sz="1000" spc="-275" dirty="0">
                <a:latin typeface="Times New Roman"/>
                <a:cs typeface="Times New Roman"/>
              </a:rPr>
              <a:t>΍Ϯشέ</a:t>
            </a:r>
            <a:r>
              <a:rPr sz="1000" dirty="0">
                <a:latin typeface="Times New Roman"/>
                <a:cs typeface="Times New Roman"/>
              </a:rPr>
              <a:t> ϥ</a:t>
            </a:r>
            <a:r>
              <a:rPr sz="1000" spc="-225" dirty="0">
                <a:latin typeface="Times New Roman"/>
                <a:cs typeface="Times New Roman"/>
              </a:rPr>
              <a:t>Ύحή</a:t>
            </a:r>
            <a:r>
              <a:rPr sz="1000" spc="-300" dirty="0">
                <a:latin typeface="Times New Roman"/>
                <a:cs typeface="Times New Roman"/>
              </a:rPr>
              <a:t>س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Lucida Sans Unicode"/>
                <a:cs typeface="Lucida Sans Unicode"/>
              </a:rPr>
              <a:t>/</a:t>
            </a:r>
            <a:r>
              <a:rPr sz="1000" spc="75" dirty="0">
                <a:latin typeface="Times New Roman"/>
                <a:cs typeface="Times New Roman"/>
              </a:rPr>
              <a:t>έ</a:t>
            </a:r>
            <a:r>
              <a:rPr sz="1000" spc="-310" dirty="0">
                <a:latin typeface="Times New Roman"/>
                <a:cs typeface="Times New Roman"/>
              </a:rPr>
              <a:t>ϮتكΪل΍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-390" dirty="0">
                <a:latin typeface="Times New Roman"/>
                <a:cs typeface="Times New Roman"/>
              </a:rPr>
              <a:t>ΩΎع</a:t>
            </a:r>
            <a:r>
              <a:rPr sz="1000" spc="-300" dirty="0">
                <a:latin typeface="Times New Roman"/>
                <a:cs typeface="Times New Roman"/>
              </a:rPr>
              <a:t>سل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375" dirty="0">
                <a:latin typeface="Times New Roman"/>
                <a:cs typeface="Times New Roman"/>
              </a:rPr>
              <a:t>Δ</a:t>
            </a:r>
            <a:r>
              <a:rPr sz="1000" spc="-430" dirty="0">
                <a:latin typeface="Times New Roman"/>
                <a:cs typeface="Times New Roman"/>
              </a:rPr>
              <a:t>Ϡ</a:t>
            </a:r>
            <a:r>
              <a:rPr sz="1000" spc="-180" dirty="0">
                <a:latin typeface="Times New Roman"/>
                <a:cs typeface="Times New Roman"/>
              </a:rPr>
              <a:t>ل΍Ϊم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320" dirty="0">
                <a:latin typeface="Times New Roman"/>
                <a:cs typeface="Times New Roman"/>
              </a:rPr>
              <a:t>Ύ</a:t>
            </a:r>
            <a:r>
              <a:rPr sz="1000" spc="-114" dirty="0">
                <a:latin typeface="Times New Roman"/>
                <a:cs typeface="Times New Roman"/>
              </a:rPr>
              <a:t>ه</a:t>
            </a:r>
            <a:r>
              <a:rPr sz="1000" spc="215" dirty="0">
                <a:latin typeface="Times New Roman"/>
                <a:cs typeface="Times New Roman"/>
              </a:rPr>
              <a:t>ί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480" dirty="0">
                <a:latin typeface="Times New Roman"/>
                <a:cs typeface="Times New Roman"/>
              </a:rPr>
              <a:t>ب</a:t>
            </a:r>
            <a:r>
              <a:rPr sz="1000" spc="-5" dirty="0">
                <a:latin typeface="Times New Roman"/>
                <a:cs typeface="Times New Roman"/>
              </a:rPr>
              <a:t>أ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dirty="0">
                <a:latin typeface="Times New Roman"/>
                <a:cs typeface="Times New Roman"/>
              </a:rPr>
              <a:t> ϥ</a:t>
            </a:r>
            <a:r>
              <a:rPr sz="1000" spc="-405" dirty="0">
                <a:latin typeface="Times New Roman"/>
                <a:cs typeface="Times New Roman"/>
              </a:rPr>
              <a:t>Ύك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،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155" dirty="0">
                <a:latin typeface="Times New Roman"/>
                <a:cs typeface="Times New Roman"/>
              </a:rPr>
              <a:t>Εا</a:t>
            </a:r>
            <a:r>
              <a:rPr sz="1000" spc="200" dirty="0">
                <a:latin typeface="Times New Roman"/>
                <a:cs typeface="Times New Roman"/>
              </a:rPr>
              <a:t>ل</a:t>
            </a:r>
            <a:r>
              <a:rPr sz="1000" spc="-430" dirty="0">
                <a:latin typeface="Times New Roman"/>
                <a:cs typeface="Times New Roman"/>
              </a:rPr>
              <a:t>΍ΪϤل΍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20" dirty="0">
                <a:latin typeface="Times New Roman"/>
                <a:cs typeface="Times New Roman"/>
              </a:rPr>
              <a:t>ΔعϮ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75" dirty="0">
                <a:latin typeface="Times New Roman"/>
                <a:cs typeface="Times New Roman"/>
              </a:rPr>
              <a:t>Πم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235" dirty="0">
                <a:latin typeface="Times New Roman"/>
                <a:cs typeface="Times New Roman"/>
              </a:rPr>
              <a:t>كلΫ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105" dirty="0">
                <a:latin typeface="Times New Roman"/>
                <a:cs typeface="Times New Roman"/>
              </a:rPr>
              <a:t>ع</a:t>
            </a:r>
            <a:r>
              <a:rPr sz="1000" spc="-434" dirty="0">
                <a:latin typeface="Times New Roman"/>
                <a:cs typeface="Times New Roman"/>
              </a:rPr>
              <a:t>Β</a:t>
            </a:r>
            <a:r>
              <a:rPr sz="1000" spc="-480" dirty="0">
                <a:latin typeface="Times New Roman"/>
                <a:cs typeface="Times New Roman"/>
              </a:rPr>
              <a:t>ت</a:t>
            </a:r>
            <a:r>
              <a:rPr sz="1000" spc="-5" dirty="0">
                <a:latin typeface="Times New Roman"/>
                <a:cs typeface="Times New Roman"/>
              </a:rPr>
              <a:t>أ</a:t>
            </a:r>
            <a:endParaRPr sz="1000">
              <a:latin typeface="Times New Roman"/>
              <a:cs typeface="Times New Roman"/>
            </a:endParaRPr>
          </a:p>
          <a:p>
            <a:pPr marL="12700" marR="6350" indent="2051050" algn="r">
              <a:lnSpc>
                <a:spcPts val="1500"/>
              </a:lnSpc>
              <a:spcBef>
                <a:spcPts val="25"/>
              </a:spcBef>
            </a:pPr>
            <a:r>
              <a:rPr sz="1000" spc="-260" dirty="0">
                <a:latin typeface="Times New Roman"/>
                <a:cs typeface="Times New Roman"/>
              </a:rPr>
              <a:t>Δ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365" dirty="0">
                <a:latin typeface="Times New Roman"/>
                <a:cs typeface="Times New Roman"/>
              </a:rPr>
              <a:t>ϠϜ</a:t>
            </a:r>
            <a:r>
              <a:rPr sz="1000" spc="-275" dirty="0">
                <a:latin typeface="Times New Roman"/>
                <a:cs typeface="Times New Roman"/>
              </a:rPr>
              <a:t>ل</a:t>
            </a:r>
            <a:r>
              <a:rPr sz="1000" spc="-590" dirty="0">
                <a:latin typeface="Times New Roman"/>
                <a:cs typeface="Times New Roman"/>
              </a:rPr>
              <a:t>Ύ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-355" dirty="0">
                <a:latin typeface="Times New Roman"/>
                <a:cs typeface="Times New Roman"/>
              </a:rPr>
              <a:t>ΩϮΠل΍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ز</a:t>
            </a:r>
            <a:r>
              <a:rPr sz="1000" spc="-215" dirty="0">
                <a:latin typeface="Times New Roman"/>
                <a:cs typeface="Times New Roman"/>
              </a:rPr>
              <a:t>ك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85" dirty="0">
                <a:latin typeface="Times New Roman"/>
                <a:cs typeface="Times New Roman"/>
              </a:rPr>
              <a:t>Ϯπع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، </a:t>
            </a:r>
            <a:r>
              <a:rPr sz="1000" spc="-200" dirty="0">
                <a:latin typeface="Times New Roman"/>
                <a:cs typeface="Times New Roman"/>
              </a:rPr>
              <a:t>يΠيϮن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35" dirty="0">
                <a:latin typeface="Times New Roman"/>
                <a:cs typeface="Times New Roman"/>
              </a:rPr>
              <a:t>ή</a:t>
            </a:r>
            <a:r>
              <a:rPr sz="1000" spc="-215" dirty="0">
                <a:latin typeface="Times New Roman"/>
                <a:cs typeface="Times New Roman"/>
              </a:rPr>
              <a:t>ك</a:t>
            </a:r>
            <a:r>
              <a:rPr sz="1000" spc="-445" dirty="0">
                <a:latin typeface="Times New Roman"/>
                <a:cs typeface="Times New Roman"/>
              </a:rPr>
              <a:t>Ύ</a:t>
            </a:r>
            <a:r>
              <a:rPr sz="1000" spc="-434" dirty="0">
                <a:latin typeface="Times New Roman"/>
                <a:cs typeface="Times New Roman"/>
              </a:rPr>
              <a:t>ش</a:t>
            </a:r>
            <a:r>
              <a:rPr sz="1000" spc="-5" dirty="0">
                <a:latin typeface="Lucida Sans Unicode"/>
                <a:cs typeface="Lucida Sans Unicode"/>
              </a:rPr>
              <a:t>/</a:t>
            </a:r>
            <a:r>
              <a:rPr sz="1000" spc="-380" dirty="0">
                <a:latin typeface="Times New Roman"/>
                <a:cs typeface="Times New Roman"/>
              </a:rPr>
              <a:t>Ϋ</a:t>
            </a:r>
            <a:r>
              <a:rPr sz="1000" spc="-575" dirty="0">
                <a:latin typeface="Times New Roman"/>
                <a:cs typeface="Times New Roman"/>
              </a:rPr>
              <a:t>Ύ</a:t>
            </a:r>
            <a:r>
              <a:rPr sz="1000" spc="-505" dirty="0">
                <a:latin typeface="Times New Roman"/>
                <a:cs typeface="Times New Roman"/>
              </a:rPr>
              <a:t>ت</a:t>
            </a:r>
            <a:r>
              <a:rPr sz="1000" spc="-290" dirty="0">
                <a:latin typeface="Times New Roman"/>
                <a:cs typeface="Times New Roman"/>
              </a:rPr>
              <a:t>س</a:t>
            </a:r>
            <a:r>
              <a:rPr sz="1000" spc="-240" dirty="0">
                <a:latin typeface="Times New Roman"/>
                <a:cs typeface="Times New Roman"/>
              </a:rPr>
              <a:t>أ΍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-400" dirty="0">
                <a:latin typeface="Times New Roman"/>
                <a:cs typeface="Times New Roman"/>
              </a:rPr>
              <a:t>Ω</a:t>
            </a:r>
            <a:r>
              <a:rPr sz="1000" spc="-375" dirty="0">
                <a:latin typeface="Times New Roman"/>
                <a:cs typeface="Times New Roman"/>
              </a:rPr>
              <a:t>Ύع</a:t>
            </a:r>
            <a:r>
              <a:rPr sz="1000" spc="-300" dirty="0">
                <a:latin typeface="Times New Roman"/>
                <a:cs typeface="Times New Roman"/>
              </a:rPr>
              <a:t>سل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85" dirty="0">
                <a:latin typeface="Times New Roman"/>
                <a:cs typeface="Times New Roman"/>
              </a:rPr>
              <a:t>ϯ</a:t>
            </a:r>
            <a:r>
              <a:rPr sz="1000" spc="125" dirty="0">
                <a:latin typeface="Times New Roman"/>
                <a:cs typeface="Times New Roman"/>
              </a:rPr>
              <a:t>ή</a:t>
            </a:r>
            <a:r>
              <a:rPr sz="1000" spc="5" dirty="0">
                <a:latin typeface="Times New Roman"/>
                <a:cs typeface="Times New Roman"/>
              </a:rPr>
              <a:t>لأ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375" dirty="0">
                <a:latin typeface="Times New Roman"/>
                <a:cs typeface="Times New Roman"/>
              </a:rPr>
              <a:t>Δ</a:t>
            </a:r>
            <a:r>
              <a:rPr sz="1000" spc="-420" dirty="0">
                <a:latin typeface="Times New Roman"/>
                <a:cs typeface="Times New Roman"/>
              </a:rPr>
              <a:t>Ϡ</a:t>
            </a:r>
            <a:r>
              <a:rPr sz="1000" spc="-165" dirty="0">
                <a:latin typeface="Times New Roman"/>
                <a:cs typeface="Times New Roman"/>
              </a:rPr>
              <a:t>ل΍Ϊمϭ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،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415" dirty="0">
                <a:latin typeface="Times New Roman"/>
                <a:cs typeface="Times New Roman"/>
              </a:rPr>
              <a:t>ϠϜلΎب</a:t>
            </a:r>
            <a:r>
              <a:rPr sz="1000" spc="-155" dirty="0">
                <a:latin typeface="Times New Roman"/>
                <a:cs typeface="Times New Roman"/>
              </a:rPr>
              <a:t> </a:t>
            </a:r>
            <a:r>
              <a:rPr sz="1000" spc="50" dirty="0">
                <a:latin typeface="Times New Roman"/>
                <a:cs typeface="Times New Roman"/>
              </a:rPr>
              <a:t>έ</a:t>
            </a:r>
            <a:r>
              <a:rPr sz="1000" spc="-175" dirty="0">
                <a:latin typeface="Times New Roman"/>
                <a:cs typeface="Times New Roman"/>
              </a:rPr>
              <a:t>Ϯπحل΍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360" dirty="0">
                <a:latin typeface="Times New Roman"/>
                <a:cs typeface="Times New Roman"/>
              </a:rPr>
              <a:t>Δ</a:t>
            </a:r>
            <a:r>
              <a:rPr sz="1000" spc="-450" dirty="0">
                <a:latin typeface="Times New Roman"/>
                <a:cs typeface="Times New Roman"/>
              </a:rPr>
              <a:t>ف</a:t>
            </a:r>
            <a:r>
              <a:rPr sz="1000" spc="-405" dirty="0">
                <a:latin typeface="Times New Roman"/>
                <a:cs typeface="Times New Roman"/>
              </a:rPr>
              <a:t>Ύك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170" dirty="0">
                <a:latin typeface="Times New Roman"/>
                <a:cs typeface="Times New Roman"/>
              </a:rPr>
              <a:t>Ϝ</a:t>
            </a:r>
            <a:r>
              <a:rPr sz="1000" spc="50" dirty="0">
                <a:latin typeface="Times New Roman"/>
                <a:cs typeface="Times New Roman"/>
              </a:rPr>
              <a:t>θ</a:t>
            </a:r>
            <a:r>
              <a:rPr sz="1000" spc="-475" dirty="0">
                <a:latin typeface="Times New Roman"/>
                <a:cs typeface="Times New Roman"/>
              </a:rPr>
              <a:t>ب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30" dirty="0">
                <a:latin typeface="Times New Roman"/>
                <a:cs typeface="Times New Roman"/>
              </a:rPr>
              <a:t>ي</a:t>
            </a:r>
            <a:r>
              <a:rPr sz="1000" spc="-475" dirty="0">
                <a:latin typeface="Times New Roman"/>
                <a:cs typeface="Times New Roman"/>
              </a:rPr>
              <a:t>لΎف</a:t>
            </a:r>
            <a:r>
              <a:rPr sz="1000" spc="-484" dirty="0">
                <a:latin typeface="Times New Roman"/>
                <a:cs typeface="Times New Roman"/>
              </a:rPr>
              <a:t>ت</a:t>
            </a:r>
            <a:r>
              <a:rPr sz="1000" spc="210" dirty="0">
                <a:latin typeface="Times New Roman"/>
                <a:cs typeface="Times New Roman"/>
              </a:rPr>
              <a:t>ح</a:t>
            </a:r>
            <a:r>
              <a:rPr sz="1000" spc="80" dirty="0">
                <a:latin typeface="Times New Roman"/>
                <a:cs typeface="Times New Roman"/>
              </a:rPr>
              <a:t>ا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295" dirty="0">
                <a:latin typeface="Times New Roman"/>
                <a:cs typeface="Times New Roman"/>
              </a:rPr>
              <a:t>تϤت</a:t>
            </a:r>
            <a:r>
              <a:rPr sz="1000" spc="-315" dirty="0">
                <a:latin typeface="Times New Roman"/>
                <a:cs typeface="Times New Roman"/>
              </a:rPr>
              <a:t>ت</a:t>
            </a:r>
            <a:r>
              <a:rPr sz="1000" spc="25" dirty="0">
                <a:latin typeface="Times New Roman"/>
                <a:cs typeface="Times New Roman"/>
              </a:rPr>
              <a:t>ل</a:t>
            </a:r>
            <a:r>
              <a:rPr sz="1000" spc="-440" dirty="0">
                <a:latin typeface="Times New Roman"/>
                <a:cs typeface="Times New Roman"/>
              </a:rPr>
              <a:t>΍ϭ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،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105" dirty="0">
                <a:latin typeface="Times New Roman"/>
                <a:cs typeface="Times New Roman"/>
              </a:rPr>
              <a:t>Ώا</a:t>
            </a:r>
            <a:r>
              <a:rPr sz="1000" spc="125" dirty="0">
                <a:latin typeface="Times New Roman"/>
                <a:cs typeface="Times New Roman"/>
              </a:rPr>
              <a:t>ط</a:t>
            </a:r>
            <a:r>
              <a:rPr sz="1000" spc="-415" dirty="0">
                <a:latin typeface="Times New Roman"/>
                <a:cs typeface="Times New Roman"/>
              </a:rPr>
              <a:t>Ϡل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ز</a:t>
            </a:r>
            <a:r>
              <a:rPr sz="1000" spc="-405" dirty="0">
                <a:latin typeface="Times New Roman"/>
                <a:cs typeface="Times New Roman"/>
              </a:rPr>
              <a:t>ئ</a:t>
            </a:r>
            <a:r>
              <a:rPr sz="1000" spc="-430" dirty="0">
                <a:latin typeface="Times New Roman"/>
                <a:cs typeface="Times New Roman"/>
              </a:rPr>
              <a:t>΍ϮΠل΍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20" dirty="0">
                <a:latin typeface="Times New Roman"/>
                <a:cs typeface="Times New Roman"/>
              </a:rPr>
              <a:t>نم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120" dirty="0">
                <a:latin typeface="Times New Roman"/>
                <a:cs typeface="Times New Roman"/>
              </a:rPr>
              <a:t>ΔعϮ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75" dirty="0">
                <a:latin typeface="Times New Roman"/>
                <a:cs typeface="Times New Roman"/>
              </a:rPr>
              <a:t>Πم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180" dirty="0">
                <a:latin typeface="Times New Roman"/>
                <a:cs typeface="Times New Roman"/>
              </a:rPr>
              <a:t>ϰϠع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25" dirty="0">
                <a:latin typeface="Times New Roman"/>
                <a:cs typeface="Times New Roman"/>
              </a:rPr>
              <a:t>ب</a:t>
            </a:r>
            <a:r>
              <a:rPr sz="1000" spc="-15" dirty="0">
                <a:latin typeface="Times New Roman"/>
                <a:cs typeface="Times New Roman"/>
              </a:rPr>
              <a:t>ح</a:t>
            </a:r>
            <a:r>
              <a:rPr sz="1000" spc="-370" dirty="0">
                <a:latin typeface="Times New Roman"/>
                <a:cs typeface="Times New Roman"/>
              </a:rPr>
              <a:t>س</a:t>
            </a:r>
            <a:r>
              <a:rPr sz="1000" spc="-235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310" dirty="0">
                <a:latin typeface="Times New Roman"/>
                <a:cs typeface="Times New Roman"/>
              </a:rPr>
              <a:t>Γ</a:t>
            </a:r>
            <a:r>
              <a:rPr sz="1000" spc="-275" dirty="0">
                <a:latin typeface="Times New Roman"/>
                <a:cs typeface="Times New Roman"/>
              </a:rPr>
              <a:t>ΪيΎعϤ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195" dirty="0">
                <a:latin typeface="Times New Roman"/>
                <a:cs typeface="Times New Roman"/>
              </a:rPr>
              <a:t>لفح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270" dirty="0">
                <a:latin typeface="Times New Roman"/>
                <a:cs typeface="Times New Roman"/>
              </a:rPr>
              <a:t>Ε</a:t>
            </a:r>
            <a:r>
              <a:rPr sz="1000" spc="-445" dirty="0">
                <a:latin typeface="Times New Roman"/>
                <a:cs typeface="Times New Roman"/>
              </a:rPr>
              <a:t>΍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495" dirty="0">
                <a:latin typeface="Times New Roman"/>
                <a:cs typeface="Times New Roman"/>
              </a:rPr>
              <a:t>Ϙف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305" dirty="0">
                <a:latin typeface="Times New Roman"/>
                <a:cs typeface="Times New Roman"/>
              </a:rPr>
              <a:t>لϠΨت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70" dirty="0">
                <a:latin typeface="Times New Roman"/>
                <a:cs typeface="Times New Roman"/>
              </a:rPr>
              <a:t>ه</a:t>
            </a:r>
            <a:r>
              <a:rPr sz="1000" spc="-135" dirty="0">
                <a:latin typeface="Times New Roman"/>
                <a:cs typeface="Times New Roman"/>
              </a:rPr>
              <a:t>ن</a:t>
            </a:r>
            <a:r>
              <a:rPr sz="1000" spc="-5" dirty="0">
                <a:latin typeface="Times New Roman"/>
                <a:cs typeface="Times New Roman"/>
              </a:rPr>
              <a:t>أ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215" dirty="0">
                <a:latin typeface="Times New Roman"/>
                <a:cs typeface="Times New Roman"/>
              </a:rPr>
              <a:t>ك</a:t>
            </a:r>
            <a:r>
              <a:rPr sz="1000" spc="-395" dirty="0">
                <a:latin typeface="Times New Roman"/>
                <a:cs typeface="Times New Roman"/>
              </a:rPr>
              <a:t>άلΎب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405" dirty="0">
                <a:latin typeface="Times New Roman"/>
                <a:cs typeface="Times New Roman"/>
              </a:rPr>
              <a:t>ي</a:t>
            </a:r>
            <a:r>
              <a:rPr sz="1000" spc="-330" dirty="0">
                <a:latin typeface="Times New Roman"/>
                <a:cs typeface="Times New Roman"/>
              </a:rPr>
              <a:t>ΪΠل΍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25" dirty="0">
                <a:latin typeface="Times New Roman"/>
                <a:cs typeface="Times New Roman"/>
              </a:rPr>
              <a:t>نم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85" dirty="0">
                <a:latin typeface="Times New Roman"/>
                <a:cs typeface="Times New Roman"/>
              </a:rPr>
              <a:t>ϭ</a:t>
            </a:r>
            <a:endParaRPr sz="1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200"/>
              </a:spcBef>
            </a:pPr>
            <a:r>
              <a:rPr sz="1000" spc="0" dirty="0">
                <a:latin typeface="Times New Roman"/>
                <a:cs typeface="Times New Roman"/>
              </a:rPr>
              <a:t>.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525" dirty="0">
                <a:latin typeface="Times New Roman"/>
                <a:cs typeface="Times New Roman"/>
              </a:rPr>
              <a:t>Ϡ</a:t>
            </a:r>
            <a:r>
              <a:rPr sz="1000" spc="-170" dirty="0">
                <a:latin typeface="Times New Roman"/>
                <a:cs typeface="Times New Roman"/>
              </a:rPr>
              <a:t>Ϝ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250" dirty="0">
                <a:latin typeface="Times New Roman"/>
                <a:cs typeface="Times New Roman"/>
              </a:rPr>
              <a:t>يبϮسϨϤل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25" dirty="0">
                <a:latin typeface="Times New Roman"/>
                <a:cs typeface="Times New Roman"/>
              </a:rPr>
              <a:t>ع</a:t>
            </a:r>
            <a:r>
              <a:rPr sz="1000" spc="-409" dirty="0">
                <a:latin typeface="Times New Roman"/>
                <a:cs typeface="Times New Roman"/>
              </a:rPr>
              <a:t>ΎϤ</a:t>
            </a:r>
            <a:r>
              <a:rPr sz="1000" spc="-434" dirty="0">
                <a:latin typeface="Times New Roman"/>
                <a:cs typeface="Times New Roman"/>
              </a:rPr>
              <a:t>Πل΍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229" dirty="0">
                <a:latin typeface="Times New Roman"/>
                <a:cs typeface="Times New Roman"/>
              </a:rPr>
              <a:t>Ϯص</a:t>
            </a:r>
            <a:r>
              <a:rPr sz="1000" spc="-155" dirty="0">
                <a:latin typeface="Times New Roman"/>
                <a:cs typeface="Times New Roman"/>
              </a:rPr>
              <a:t>ل</a:t>
            </a:r>
            <a:r>
              <a:rPr sz="1000" spc="-800" dirty="0">
                <a:latin typeface="Times New Roman"/>
                <a:cs typeface="Times New Roman"/>
              </a:rPr>
              <a:t>΍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70" dirty="0">
                <a:latin typeface="Times New Roman"/>
                <a:cs typeface="Times New Roman"/>
              </a:rPr>
              <a:t>ρ</a:t>
            </a:r>
            <a:r>
              <a:rPr sz="1000" spc="-590" dirty="0">
                <a:latin typeface="Times New Roman"/>
                <a:cs typeface="Times New Roman"/>
              </a:rPr>
              <a:t>Ύ</a:t>
            </a:r>
            <a:r>
              <a:rPr sz="1000" spc="-459" dirty="0">
                <a:latin typeface="Times New Roman"/>
                <a:cs typeface="Times New Roman"/>
              </a:rPr>
              <a:t>Ϙت</a:t>
            </a:r>
            <a:r>
              <a:rPr sz="1000" spc="-330" dirty="0">
                <a:latin typeface="Times New Roman"/>
                <a:cs typeface="Times New Roman"/>
              </a:rPr>
              <a:t>ل</a:t>
            </a:r>
            <a:r>
              <a:rPr sz="1000" spc="-440" dirty="0">
                <a:latin typeface="Times New Roman"/>
                <a:cs typeface="Times New Roman"/>
              </a:rPr>
              <a:t>΍ϭ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215" dirty="0">
                <a:latin typeface="Times New Roman"/>
                <a:cs typeface="Times New Roman"/>
              </a:rPr>
              <a:t>مϬϠع</a:t>
            </a:r>
            <a:r>
              <a:rPr sz="1000" spc="-535" dirty="0">
                <a:latin typeface="Times New Roman"/>
                <a:cs typeface="Times New Roman"/>
              </a:rPr>
              <a:t>Ύفت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80" dirty="0">
                <a:latin typeface="Times New Roman"/>
                <a:cs typeface="Times New Roman"/>
              </a:rPr>
              <a:t>ϰϠع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41500" y="6276340"/>
            <a:ext cx="4877440" cy="27428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41500" y="914400"/>
            <a:ext cx="4877440" cy="27428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41500" y="3810000"/>
            <a:ext cx="4877440" cy="27428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41500" y="6705663"/>
            <a:ext cx="4877440" cy="274281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41500" y="914400"/>
            <a:ext cx="4877440" cy="27428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41500" y="3810000"/>
            <a:ext cx="4877440" cy="27428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41500" y="6705663"/>
            <a:ext cx="4877440" cy="274281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41500" y="914400"/>
            <a:ext cx="4877440" cy="27428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616</Words>
  <Application>Microsoft Office PowerPoint</Application>
  <PresentationFormat>Benutzerdefiniert</PresentationFormat>
  <Paragraphs>19</Paragraphs>
  <Slides>4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Office Theme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Online2PDF.com</cp:lastModifiedBy>
  <cp:revision>1</cp:revision>
  <dcterms:created xsi:type="dcterms:W3CDTF">2015-04-13T14:21:36Z</dcterms:created>
  <dcterms:modified xsi:type="dcterms:W3CDTF">2015-04-13T12:21:37Z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2015-04-13T00:00:00Z</vt:filetime>
  </property>
  <property fmtid="{D5CDD505-2E9C-101B-9397-08002B2CF9AE}" pid="3" name="LastSaved">
    <vt:filetime>2015-04-13T00:00:00Z</vt:filetime>
  </property>
</Properties>
</file>