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8314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2248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8046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300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C9A1E-6B53-4EAD-B29E-3D4380A5A29C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F6F1A-3C27-48F6-879E-6357BAD181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2B9DB-DFC0-431B-9A03-13C36536FF0C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CF177-D877-4F0B-B843-F32A2F2C32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57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873FA-35F8-4C0A-B1B8-5470E116920A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C480F-3DED-4697-AFBF-CF29F86812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99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D92BD-CFEC-4D74-9A26-FEF5B5BC8833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DF3FE-D467-427D-92D1-5F701D12ED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9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F24A8-9069-479A-A862-204AAD6B343E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C5083-7C17-43D0-A8FB-1208DDB83E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98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50413D-6B54-4EA1-B0B4-CAAB5913BAC1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583D5744-1541-43B2-8F26-CDBA7B7C8CA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7150" y="960438"/>
            <a:ext cx="2371725" cy="4953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000" u="sng" spc="100" dirty="0">
                <a:latin typeface="Times New Roman"/>
                <a:cs typeface="Times New Roman"/>
              </a:rPr>
              <a:t>Ε</a:t>
            </a:r>
            <a:r>
              <a:rPr sz="1000" u="sng" spc="-590" dirty="0">
                <a:latin typeface="Times New Roman"/>
                <a:cs typeface="Times New Roman"/>
              </a:rPr>
              <a:t>Ύ</a:t>
            </a:r>
            <a:r>
              <a:rPr sz="1000" u="sng" spc="-434" dirty="0">
                <a:latin typeface="Times New Roman"/>
                <a:cs typeface="Times New Roman"/>
              </a:rPr>
              <a:t>Β</a:t>
            </a:r>
            <a:r>
              <a:rPr sz="1000" u="sng" spc="-490" dirty="0">
                <a:latin typeface="Times New Roman"/>
                <a:cs typeface="Times New Roman"/>
              </a:rPr>
              <a:t>Θ</a:t>
            </a:r>
            <a:r>
              <a:rPr sz="1000" u="sng" spc="-170" dirty="0">
                <a:latin typeface="Times New Roman"/>
                <a:cs typeface="Times New Roman"/>
              </a:rPr>
              <a:t>Ϝ</a:t>
            </a:r>
            <a:r>
              <a:rPr sz="1000" u="sng" spc="-229" dirty="0">
                <a:latin typeface="Times New Roman"/>
                <a:cs typeface="Times New Roman"/>
              </a:rPr>
              <a:t>Ϥ</a:t>
            </a:r>
            <a:r>
              <a:rPr sz="1000" u="sng" spc="-550" dirty="0">
                <a:latin typeface="Times New Roman"/>
                <a:cs typeface="Times New Roman"/>
              </a:rPr>
              <a:t>ل΍</a:t>
            </a:r>
            <a:r>
              <a:rPr sz="1000" u="sng" spc="-5" dirty="0">
                <a:latin typeface="Times New Roman"/>
                <a:cs typeface="Times New Roman"/>
              </a:rPr>
              <a:t> </a:t>
            </a:r>
            <a:r>
              <a:rPr sz="1000" u="sng" dirty="0">
                <a:latin typeface="Times New Roman"/>
                <a:cs typeface="Times New Roman"/>
              </a:rPr>
              <a:t>ϥ</a:t>
            </a:r>
            <a:r>
              <a:rPr sz="1000" u="sng" spc="-195" dirty="0">
                <a:latin typeface="Times New Roman"/>
                <a:cs typeface="Times New Roman"/>
              </a:rPr>
              <a:t>ϭΆ</a:t>
            </a:r>
            <a:r>
              <a:rPr sz="1000" u="sng" spc="-300" dirty="0">
                <a:latin typeface="Times New Roman"/>
                <a:cs typeface="Times New Roman"/>
              </a:rPr>
              <a:t>ش</a:t>
            </a:r>
            <a:r>
              <a:rPr sz="1000" u="sng" spc="-5" dirty="0">
                <a:latin typeface="Times New Roman"/>
                <a:cs typeface="Times New Roman"/>
              </a:rPr>
              <a:t> </a:t>
            </a:r>
            <a:r>
              <a:rPr sz="1000" u="sng" spc="-310" dirty="0">
                <a:latin typeface="Times New Roman"/>
                <a:cs typeface="Times New Roman"/>
              </a:rPr>
              <a:t>Γ</a:t>
            </a:r>
            <a:r>
              <a:rPr sz="1000" u="sng" spc="-415" dirty="0">
                <a:latin typeface="Times New Roman"/>
                <a:cs typeface="Times New Roman"/>
              </a:rPr>
              <a:t>ΩΎϤ</a:t>
            </a:r>
            <a:r>
              <a:rPr sz="1000" u="sng" spc="-155" dirty="0">
                <a:latin typeface="Times New Roman"/>
                <a:cs typeface="Times New Roman"/>
              </a:rPr>
              <a:t>ع</a:t>
            </a:r>
            <a:r>
              <a:rPr sz="1000" u="sng" spc="-305" dirty="0">
                <a:latin typeface="Times New Roman"/>
                <a:cs typeface="Times New Roman"/>
              </a:rPr>
              <a:t>ل</a:t>
            </a:r>
            <a:r>
              <a:rPr sz="1000" u="sng" spc="-5" dirty="0">
                <a:latin typeface="Times New Roman"/>
                <a:cs typeface="Times New Roman"/>
              </a:rPr>
              <a:t> </a:t>
            </a:r>
            <a:r>
              <a:rPr sz="1000" u="sng" dirty="0">
                <a:latin typeface="Times New Roman"/>
                <a:cs typeface="Times New Roman"/>
              </a:rPr>
              <a:t>"</a:t>
            </a:r>
            <a:r>
              <a:rPr sz="1000" u="sng" spc="-405" dirty="0">
                <a:latin typeface="Times New Roman"/>
                <a:cs typeface="Times New Roman"/>
              </a:rPr>
              <a:t>يبΎ</a:t>
            </a:r>
            <a:r>
              <a:rPr sz="1000" u="sng" spc="-409" dirty="0">
                <a:latin typeface="Times New Roman"/>
                <a:cs typeface="Times New Roman"/>
              </a:rPr>
              <a:t>Θ</a:t>
            </a:r>
            <a:r>
              <a:rPr sz="1000" u="sng" spc="-215" dirty="0">
                <a:latin typeface="Times New Roman"/>
                <a:cs typeface="Times New Roman"/>
              </a:rPr>
              <a:t>ك</a:t>
            </a:r>
            <a:r>
              <a:rPr sz="1000" u="sng" dirty="0">
                <a:latin typeface="Times New Roman"/>
                <a:cs typeface="Times New Roman"/>
              </a:rPr>
              <a:t> </a:t>
            </a:r>
            <a:r>
              <a:rPr sz="1000" u="sng" spc="-240" dirty="0">
                <a:latin typeface="Times New Roman"/>
                <a:cs typeface="Times New Roman"/>
              </a:rPr>
              <a:t>يقϮف</a:t>
            </a:r>
            <a:r>
              <a:rPr sz="1000" u="sng" spc="-480" dirty="0">
                <a:latin typeface="Times New Roman"/>
                <a:cs typeface="Times New Roman"/>
              </a:rPr>
              <a:t>ت</a:t>
            </a:r>
            <a:r>
              <a:rPr sz="1000" u="sng" spc="-5" dirty="0">
                <a:latin typeface="Times New Roman"/>
                <a:cs typeface="Times New Roman"/>
              </a:rPr>
              <a:t>"</a:t>
            </a:r>
            <a:r>
              <a:rPr sz="1000" u="sng" spc="5" dirty="0">
                <a:latin typeface="Times New Roman"/>
                <a:cs typeface="Times New Roman"/>
              </a:rPr>
              <a:t> </a:t>
            </a:r>
            <a:r>
              <a:rPr sz="1000" u="sng" spc="-190" dirty="0">
                <a:latin typeface="Times New Roman"/>
                <a:cs typeface="Times New Roman"/>
              </a:rPr>
              <a:t>ωϮ</a:t>
            </a:r>
            <a:r>
              <a:rPr sz="1000" u="sng" spc="-229" dirty="0">
                <a:latin typeface="Times New Roman"/>
                <a:cs typeface="Times New Roman"/>
              </a:rPr>
              <a:t>Β</a:t>
            </a:r>
            <a:r>
              <a:rPr sz="1000" u="sng" spc="-150" dirty="0">
                <a:latin typeface="Times New Roman"/>
                <a:cs typeface="Times New Roman"/>
              </a:rPr>
              <a:t>سأ</a:t>
            </a:r>
            <a:r>
              <a:rPr sz="1000" u="sng" dirty="0">
                <a:latin typeface="Times New Roman"/>
                <a:cs typeface="Times New Roman"/>
              </a:rPr>
              <a:t> </a:t>
            </a:r>
            <a:r>
              <a:rPr sz="1000" u="sng" spc="-310" dirty="0">
                <a:latin typeface="Times New Roman"/>
                <a:cs typeface="Times New Roman"/>
              </a:rPr>
              <a:t>ΕΎ</a:t>
            </a:r>
            <a:r>
              <a:rPr sz="1000" u="sng" spc="-280" dirty="0">
                <a:latin typeface="Times New Roman"/>
                <a:cs typeface="Times New Roman"/>
              </a:rPr>
              <a:t>ي</a:t>
            </a:r>
            <a:r>
              <a:rPr sz="1000" u="sng" spc="-395" dirty="0">
                <a:latin typeface="Times New Roman"/>
                <a:cs typeface="Times New Roman"/>
              </a:rPr>
              <a:t>لΎعف</a:t>
            </a:r>
            <a:r>
              <a:rPr sz="1000" u="sng" spc="-5" dirty="0">
                <a:latin typeface="Times New Roman"/>
                <a:cs typeface="Times New Roman"/>
              </a:rPr>
              <a:t> </a:t>
            </a:r>
            <a:r>
              <a:rPr sz="1000" u="sng" spc="-165" dirty="0">
                <a:latin typeface="Times New Roman"/>
                <a:cs typeface="Times New Roman"/>
              </a:rPr>
              <a:t>نϤض</a:t>
            </a:r>
            <a:endParaRPr sz="1000">
              <a:latin typeface="Times New Roman"/>
              <a:cs typeface="Times New Roman"/>
            </a:endParaRPr>
          </a:p>
          <a:p>
            <a:pPr fontAlgn="auto">
              <a:spcBef>
                <a:spcPts val="7"/>
              </a:spcBef>
              <a:spcAft>
                <a:spcPts val="0"/>
              </a:spcAft>
              <a:defRPr/>
            </a:pPr>
            <a:endParaRPr sz="1300">
              <a:latin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40" dirty="0">
                <a:latin typeface="Times New Roman"/>
                <a:cs typeface="Times New Roman"/>
              </a:rPr>
              <a:t>ي</a:t>
            </a:r>
            <a:r>
              <a:rPr sz="1000" spc="-10" dirty="0">
                <a:latin typeface="Times New Roman"/>
                <a:cs typeface="Times New Roman"/>
              </a:rPr>
              <a:t>ΰ</a:t>
            </a:r>
            <a:r>
              <a:rPr sz="1000" spc="-215" dirty="0">
                <a:latin typeface="Times New Roman"/>
                <a:cs typeface="Times New Roman"/>
              </a:rPr>
              <a:t>ك</a:t>
            </a:r>
            <a:r>
              <a:rPr sz="1000" spc="-40" dirty="0">
                <a:latin typeface="Times New Roman"/>
                <a:cs typeface="Times New Roman"/>
              </a:rPr>
              <a:t>ή</a:t>
            </a:r>
            <a:r>
              <a:rPr sz="1000" spc="-229" dirty="0">
                <a:latin typeface="Times New Roman"/>
                <a:cs typeface="Times New Roman"/>
              </a:rPr>
              <a:t>Ϥ</a:t>
            </a:r>
            <a:r>
              <a:rPr sz="1000" spc="-550" dirty="0">
                <a:latin typeface="Times New Roman"/>
                <a:cs typeface="Times New Roman"/>
              </a:rPr>
              <a:t>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50" dirty="0">
                <a:latin typeface="Times New Roman"/>
                <a:cs typeface="Times New Roman"/>
              </a:rPr>
              <a:t>Δع</a:t>
            </a:r>
            <a:r>
              <a:rPr sz="1000" spc="-70" dirty="0">
                <a:latin typeface="Times New Roman"/>
                <a:cs typeface="Times New Roman"/>
              </a:rPr>
              <a:t>م</a:t>
            </a:r>
            <a:r>
              <a:rPr sz="1000" spc="-475" dirty="0">
                <a:latin typeface="Times New Roman"/>
                <a:cs typeface="Times New Roman"/>
              </a:rPr>
              <a:t>ΎΠل΍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45" dirty="0">
                <a:latin typeface="Times New Roman"/>
                <a:cs typeface="Times New Roman"/>
              </a:rPr>
              <a:t>Δ</a:t>
            </a:r>
            <a:r>
              <a:rPr sz="1000" spc="-360" dirty="0">
                <a:latin typeface="Times New Roman"/>
                <a:cs typeface="Times New Roman"/>
              </a:rPr>
              <a:t>Β</a:t>
            </a:r>
            <a:r>
              <a:rPr sz="1000" spc="-490" dirty="0">
                <a:latin typeface="Times New Roman"/>
                <a:cs typeface="Times New Roman"/>
              </a:rPr>
              <a:t>Θ</a:t>
            </a:r>
            <a:r>
              <a:rPr sz="1000" spc="-170" dirty="0">
                <a:latin typeface="Times New Roman"/>
                <a:cs typeface="Times New Roman"/>
              </a:rPr>
              <a:t>Ϝ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60" dirty="0">
                <a:latin typeface="Times New Roman"/>
                <a:cs typeface="Times New Roman"/>
              </a:rPr>
              <a:t>έ</a:t>
            </a:r>
            <a:r>
              <a:rPr sz="1000" spc="-50" dirty="0">
                <a:latin typeface="Times New Roman"/>
                <a:cs typeface="Times New Roman"/>
              </a:rPr>
              <a:t>ϭ</a:t>
            </a:r>
            <a:r>
              <a:rPr sz="1000" spc="-40" dirty="0">
                <a:latin typeface="Times New Roman"/>
                <a:cs typeface="Times New Roman"/>
              </a:rPr>
              <a:t>ΰ</a:t>
            </a:r>
            <a:r>
              <a:rPr sz="1000" spc="-400" dirty="0">
                <a:latin typeface="Times New Roman"/>
                <a:cs typeface="Times New Roman"/>
              </a:rPr>
              <a:t>ي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335" dirty="0">
                <a:latin typeface="Times New Roman"/>
                <a:cs typeface="Times New Roman"/>
              </a:rPr>
              <a:t>Δ</a:t>
            </a:r>
            <a:r>
              <a:rPr sz="1000" spc="-330" dirty="0">
                <a:latin typeface="Times New Roman"/>
                <a:cs typeface="Times New Roman"/>
              </a:rPr>
              <a:t>ي</a:t>
            </a:r>
            <a:r>
              <a:rPr sz="1000" spc="-450" dirty="0">
                <a:latin typeface="Times New Roman"/>
                <a:cs typeface="Times New Roman"/>
              </a:rPr>
              <a:t>ϠϜل΍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ن</a:t>
            </a:r>
            <a:r>
              <a:rPr sz="1000" spc="50" dirty="0">
                <a:latin typeface="Times New Roman"/>
                <a:cs typeface="Times New Roman"/>
              </a:rPr>
              <a:t>م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20" dirty="0">
                <a:latin typeface="Times New Roman"/>
                <a:cs typeface="Times New Roman"/>
              </a:rPr>
              <a:t>يباρ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204" dirty="0">
                <a:latin typeface="Times New Roman"/>
                <a:cs typeface="Times New Roman"/>
              </a:rPr>
              <a:t>Ϊفϭ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1888" y="1993900"/>
            <a:ext cx="5302250" cy="526256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25000"/>
              </a:lnSpc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ϥϭΎعΘلΎبϭ ، ΔعمΎΠل΍ يف ΕΎΒΘϜϤل΍ ϥϭΆش ΓΩΎϤع هϤψϨت ϱάل΍ϭ ، يفΎϘثل΍ "يبΎΘك يقϮفت" ωϮΒسأ يف ΔϨϤπϤل΍ ΕΎيلΎعفل΍ جمΎنήب نϤض ΔيϠϜل΍ ΔΒϠρ نم 9 έϮπحب كلΫϭ ،ΔعمΎΠل΍ يف ΔيΰكήϤل΍ ΔΒΘϜϤل΍ ΓέΎيΰب ΔيϠϜل΍ نم يباρ Ϊفϭ ϡΎق ، ΔيϠϜلΎب Δيباطل΍ Δطشنأ΍ عم قيسϨΘل΍ϭ</a:t>
            </a:r>
          </a:p>
          <a:p>
            <a:pPr algn="r">
              <a:spcBef>
                <a:spcPts val="300"/>
              </a:spcBef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:مه ، ΔيϠϜلΎب سيέΪΘل΍ ΔΌيه ءΎπعأ نم نيϨثΎف΍ήشإبϭ نيΰيϤϤل΍</a:t>
            </a:r>
          </a:p>
          <a:p>
            <a:endParaRPr lang="en-US" altLang="en-US" sz="1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ΔيϠϜلΎب ΪعΎسϤل΍ يلآ΍ بسΎحل΍ ΫΎΘسأ	ήيمΎسم نسح نيΪل΍ΩΎϤع .Ω	</a:t>
            </a:r>
            <a:r>
              <a:rPr lang="en-US" altLang="en-US" sz="100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</a:t>
            </a:r>
          </a:p>
          <a:p>
            <a:endParaRPr lang="en-US" altLang="en-US" sz="1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ΔيϠϜلΎب يلآ΍ بسΎحل΍ صصΨΘب ήضΎحϤل΍	ΪبΎع ΪϤحم ΰيΎف ΪϤحم .أ	</a:t>
            </a:r>
            <a:r>
              <a:rPr lang="en-US" altLang="en-US" sz="100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</a:t>
            </a:r>
          </a:p>
          <a:p>
            <a:pPr>
              <a:spcBef>
                <a:spcPts val="25"/>
              </a:spcBef>
            </a:pP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ΔمΎسأ</a:t>
            </a:r>
            <a:r>
              <a:rPr lang="en-US" altLang="en-US" sz="1000"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/</a:t>
            </a: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έϮΘكΪل΍  ΓΩΎعسϭ  ،  ΕΎΒΘϜϤل΍  ϥϭΆش  ΓΩΎϤع  ليكϭ  ،  ϱήيπΨل΍  ميه΍ήب΍</a:t>
            </a:r>
            <a:r>
              <a:rPr lang="en-US" altLang="en-US" sz="1000"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/</a:t>
            </a: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έϮΘكΪل΍  ΓΩΎعس  ήئ΍ΰل΍  ΔيϠϜل΍  Ϊفϭ  ϝΎΒϘΘس΍  يف  ϥΎك  Ϊقϭ ΔعمΎΠلΎب ΕΎΒΘϜϤل΍ ϥϭΆش ΓΩΎϤع نع Δيفيήعت ΓάΒن ϡΪق ثيح ،هتέΎيί يف ΪفϮل΍ قف΍έ ϱάل΍ ،ΕΎΒΘϜϤل΍ ϥϭΆش ΓΩΎϤع يف έΎشΘسϤل΍ ، سيϤخ ΓΩΎϤع ϥأب ΔمΎسأ έϮΘكΪل΍ حضϭأϭ .ΔعمΎΠل΍ ΔيϠك نم ΔعϮϤΠم ϰϠع ΔعίϮم Δيعήف ΕΎΒΘϜم عست ϭ ΓΪح΍ϭ Δيΰكήم ΔΒΘϜم ΩϮجϭ </a:t>
            </a:r>
            <a:r>
              <a:rPr lang="en-US" altLang="en-US" sz="1500" baseline="11000">
                <a:latin typeface="Times New Roman" panose="02020603050405020304" pitchFamily="18" charset="0"/>
                <a:cs typeface="Times New Roman" panose="02020603050405020304" pitchFamily="18" charset="0"/>
              </a:rPr>
              <a:t>ً</a:t>
            </a: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ΎحضϮم ، ΔفΎك ϡΪΨي ΎϤم ، ΓΩΪعΘم خسϨبϭ ΔيϤϠعل΍ ΕΎيέϭΪل΍ϭ عج΍ήϤل΍ϭ بΘϜل΍ نم Ε΍έ΍Ϊصإ΍ ΙΪحأ ήيفϮت يف ΔϘئΎف ΔيΎϨع يلϮت ΕΎΒΘϜϤل΍ ϥϭΆش</a:t>
            </a:r>
          </a:p>
          <a:p>
            <a:pPr algn="r">
              <a:spcBef>
                <a:spcPts val="300"/>
              </a:spcBef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.ΓΩϮشϨϤل΍ ΓΩΎيήل΍ϭ ΰيϤΘل΍ Ϯحن ΎϬيف ΔيϤيΩΎكأ΍ ΔيϠϤعل΍ هجϮيϭ ، Ώاρϭ سيέΪت ΔΌيه ءΎπعأ نم ΔعمΎΠل΍ يبϮسϨم</a:t>
            </a:r>
          </a:p>
          <a:p>
            <a:pPr>
              <a:spcBef>
                <a:spcPts val="50"/>
              </a:spcBef>
            </a:pP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ΓΩΎϤعل ΔينϭήΘϜلا΍ Δب΍ϮΒل΍ ήΒع ΔحΎΘϤل΍ ΔΒΘϜϤل΍ ΕΎنΎيب ΓΪعΎق ϡ΍ΪΨΘسΎب نيعم ΏΎΘك نع ثحΒل΍ Δيلآ ϝϮح ΎيϠϤع اΎثم ΪفϮϠل هتΩΎعس ϡΪقϭ ΎϤك هϨم ΓΩΎفΘسال Δψحل Δيأ يف ϩήفϮت ϯΪم نعϭ هϨع ϡاعΘسا΍ Ϊيήي ΏΎΘك ϱأ ΕΎنΎيب نم قϘحΘل΍ نم ΪيفΘسϤل΍ نϜϤت يΘل΍ϭ ، ΕΎΒΘϜϤل΍ ϥϭΆش ϡΎψن يف ΔΒΘϜϤل΍ ΪϤΘعت ثيح ، ΏϮϠطϤل΍ ΏΎΘϜϠل αήϬفل΍ مقέ بسح هيل· ϝϮصϮϠل بΘϜل΍ نئ΍ΰخ نيب ϝϮΠΘلΎب ϡΎيϘل΍ مث ، هتέΎعΘس΍ ϭأ</a:t>
            </a:r>
          </a:p>
          <a:p>
            <a:pPr algn="r">
              <a:spcBef>
                <a:spcPts val="300"/>
              </a:spcBef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.ΔيϤلΎعل΍ ΕΎΒΘϜϤل΍ مψعم يف بΘϜل΍ ΔسήϬف يف ΪϤΘعϤل΍ϭ ، يϤلΎعل΍ ϱήشعل΍ ϱϮيΩ ϡΎψن ϰϠع ΎϬيΪل بΘϜل΍ ΔسήϬف</a:t>
            </a:r>
          </a:p>
          <a:p>
            <a:pPr>
              <a:spcBef>
                <a:spcPts val="50"/>
              </a:spcBef>
            </a:pP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نم يΘل΍ϭ ، نيΪيفΘسϤϠل ΔيΰكήϤل΍ ΔعمΎΠل΍ ΔΒΘϜم ΎϬمΪϘت يΘل΍ ΕΎمΪΨل΍ نم ΔعϮϤΠم ϰϠع ήئ΍ΰل΍ ΪفϮل΍ ωاρإب ΔمΎسأ έϮΘكΪل΍ ϡΎق Ϊقϭ متϭ ΎϤك .يلآ΍ بسΎحل΍ نمΔعΎΒطل΍ϮΘنήΘنا΍ ΕΎمΪخϭ ، ΕΎنΎيΒل΍ Ϊع΍Ϯقϭ ΔيϤقήل΍ ΔΒΘϜϤل΍ ΔمΪخϭ ، بΘϜϠل يئϮπل΍ حسϤل΍ ΔمΪخ:Ύهίήبأ</a:t>
            </a:r>
          </a:p>
          <a:p>
            <a:pPr algn="just">
              <a:spcBef>
                <a:spcPts val="300"/>
              </a:spcBef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، ϡϮϠعل΍ ΕاΎΠم ϰΘش يف Δيثحبϭ ΔيϤϠع ΕΎنΎيب Ϊع΍Ϯق نم هيϮحت Ύم ΔيϤهأϭ ΎϬتΎمΪخϭ ΔيΩϮعسل΍ ΔϤيقήل΍ ΔΒΘϜϤل΍ ϰϠع ήئ΍ΰل΍ ΪفϮل΍ فيήعت</a:t>
            </a:r>
          </a:p>
          <a:p>
            <a:pPr algn="just">
              <a:lnSpc>
                <a:spcPct val="125000"/>
              </a:lnSpc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هيΪل ϥϮϜي ϥأ Δطيήش ، ينΎΠمϭ لمΎك لϜشب ΔفήعϤل΍ έΩΎصم ΙΪحأ هل ϡΪϘتϭ ، ΪϬΠل΍ϭ تقϮل΍ ΔعمΎΠل΍ يبϮسϨم نم ثحΎΒل΍ ϰϠع ήفϮت ليعفتϭ ءΎشنإب كلΫϭ ، يϠϤع لϜشب ΔيΩϮعسل΍ ΔيϤقήل΍ ΔΒΘϜϤل΍ يف ليΠسΘل΍ Δيلآ هتΩΎعس Ρήش ثيح ، ΔعمΎΠل΍ قيήρ نع ΎϬيف ϙ΍ήΘش΍</a:t>
            </a:r>
          </a:p>
          <a:p>
            <a:pPr algn="r">
              <a:spcBef>
                <a:spcPts val="300"/>
              </a:spcBef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.ΔيϠϜل΍ Ϊفϭ ΔΒϠρ Ϊحأ ΏΎسح</a:t>
            </a:r>
          </a:p>
          <a:p>
            <a:pPr>
              <a:spcBef>
                <a:spcPts val="50"/>
              </a:spcBef>
            </a:pPr>
            <a:endParaRPr lang="en-US" alt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ΪفϮل΍ ءΎπعأ ΔفΎك ϰϠع ΎϬب ΔيفيήعΘل΍ ΕΎعϮΒطϤل΍ϭ ΔيέΎكάΘل΍ Ύي΍ΪϬل΍ نم ΔعϮϤΠم عيίϮΘب ΕΎΒΘϜϤل΍ ϥϭΆش ΓΩΎϤع تمΎق ΓέΎيΰل΍ ϡΎΘخ يفϭ نمϭ ،ΔفΎيπل΍ ϡήكϭ ϝΎΒϘΘسا΍ ΓϭΎفح ϰϠع ΕΎΒΘϜϤل΍ ϥϭΆش ΓΩΎϤعل مهήϜش ليΰج ΔيϠϜل΍ يبϮسϨمϭ ΪيϤع نع ΔبΎين ϥϮفήشϤل΍ ϡΪقϭ .ήئ΍ΰل΍</a:t>
            </a:r>
          </a:p>
          <a:p>
            <a:pPr algn="r">
              <a:spcBef>
                <a:spcPts val="300"/>
              </a:spcBef>
            </a:pP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.ΔيέΎكάΘل΍ ΔيعΎϤΠل΍ έϮصل΍ ρΎϘΘل΍ مث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341438" y="1109663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object 3"/>
          <p:cNvSpPr>
            <a:spLocks noChangeArrowheads="1"/>
          </p:cNvSpPr>
          <p:nvPr/>
        </p:nvSpPr>
        <p:spPr bwMode="auto">
          <a:xfrm>
            <a:off x="1341438" y="4005263"/>
            <a:ext cx="4876800" cy="27432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object 4"/>
          <p:cNvSpPr>
            <a:spLocks noChangeArrowheads="1"/>
          </p:cNvSpPr>
          <p:nvPr/>
        </p:nvSpPr>
        <p:spPr bwMode="auto">
          <a:xfrm>
            <a:off x="1341438" y="6900863"/>
            <a:ext cx="4876800" cy="2743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 noChangeArrowheads="1"/>
          </p:cNvSpPr>
          <p:nvPr/>
        </p:nvSpPr>
        <p:spPr bwMode="auto">
          <a:xfrm>
            <a:off x="1341438" y="914400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object 3"/>
          <p:cNvSpPr>
            <a:spLocks noChangeArrowheads="1"/>
          </p:cNvSpPr>
          <p:nvPr/>
        </p:nvSpPr>
        <p:spPr bwMode="auto">
          <a:xfrm>
            <a:off x="1341438" y="3810000"/>
            <a:ext cx="4876800" cy="27432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object 4"/>
          <p:cNvSpPr>
            <a:spLocks noChangeArrowheads="1"/>
          </p:cNvSpPr>
          <p:nvPr/>
        </p:nvSpPr>
        <p:spPr bwMode="auto">
          <a:xfrm>
            <a:off x="1341438" y="6705600"/>
            <a:ext cx="4876800" cy="2743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</Words>
  <Application>Microsoft Office PowerPoint</Application>
  <PresentationFormat>Custom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Arial</vt:lpstr>
      <vt:lpstr>Times New Roman</vt:lpstr>
      <vt:lpstr>Symbol</vt:lpstr>
      <vt:lpstr>Lucida Sans Unicode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Sultan</cp:lastModifiedBy>
  <cp:revision>1</cp:revision>
  <dcterms:created xsi:type="dcterms:W3CDTF">2015-04-12T20:38:31Z</dcterms:created>
  <dcterms:modified xsi:type="dcterms:W3CDTF">2015-04-12T18:51:17Z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