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56500" cy="10693400"/>
  <p:notesSz cx="7556500" cy="106934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2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4113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44441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49508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F16B1-3F4A-4C4C-B770-180D9C5A3321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C61EF1-CEC8-4AFC-B016-DF87A46D1B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0935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CD9A2-1838-49FA-A77E-A3FB632DC22F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E76AA-D02F-4486-A598-77286D3CA5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01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7883D-231B-4C63-B17C-1D3B85EC351A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43D25-33AB-4128-A3C6-333444537A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284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EBE99-334F-4567-B1BC-ACC09EF4D42E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4C210C-9BDA-4925-B24A-5F6CC48C32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865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6EA2C-4565-4D4B-B5DC-DAC221091EE5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D2FD61-50F8-4F10-B64F-F245DB36B6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358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k object 16"/>
          <p:cNvSpPr>
            <a:spLocks noChangeArrowheads="1"/>
          </p:cNvSpPr>
          <p:nvPr/>
        </p:nvSpPr>
        <p:spPr bwMode="auto">
          <a:xfrm>
            <a:off x="1341438" y="914400"/>
            <a:ext cx="4876800" cy="2743200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27" name="bk object 17"/>
          <p:cNvSpPr>
            <a:spLocks noChangeArrowheads="1"/>
          </p:cNvSpPr>
          <p:nvPr/>
        </p:nvSpPr>
        <p:spPr bwMode="auto">
          <a:xfrm>
            <a:off x="1341438" y="3810000"/>
            <a:ext cx="4876800" cy="2743200"/>
          </a:xfrm>
          <a:prstGeom prst="rect">
            <a:avLst/>
          </a:prstGeom>
          <a:blipFill dpi="0" rotWithShape="1">
            <a:blip r:embed="rId8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28" name="bk object 18"/>
          <p:cNvSpPr>
            <a:spLocks noChangeArrowheads="1"/>
          </p:cNvSpPr>
          <p:nvPr/>
        </p:nvSpPr>
        <p:spPr bwMode="auto">
          <a:xfrm>
            <a:off x="1341438" y="6705600"/>
            <a:ext cx="4876800" cy="2743200"/>
          </a:xfrm>
          <a:prstGeom prst="rect">
            <a:avLst/>
          </a:prstGeom>
          <a:blipFill dpi="0" rotWithShape="1">
            <a:blip r:embed="rId9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29" name="Holder 2"/>
          <p:cNvSpPr>
            <a:spLocks noGrp="1"/>
          </p:cNvSpPr>
          <p:nvPr>
            <p:ph type="title"/>
          </p:nvPr>
        </p:nvSpPr>
        <p:spPr bwMode="auto">
          <a:xfrm>
            <a:off x="377825" y="427038"/>
            <a:ext cx="6807200" cy="171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 smtClean="0"/>
          </a:p>
        </p:txBody>
      </p:sp>
      <p:sp>
        <p:nvSpPr>
          <p:cNvPr id="1030" name="Holder 3"/>
          <p:cNvSpPr>
            <a:spLocks noGrp="1"/>
          </p:cNvSpPr>
          <p:nvPr>
            <p:ph type="body" idx="1"/>
          </p:nvPr>
        </p:nvSpPr>
        <p:spPr bwMode="auto">
          <a:xfrm>
            <a:off x="377825" y="2459038"/>
            <a:ext cx="6807200" cy="705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750" y="9944100"/>
            <a:ext cx="2419350" cy="5349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100"/>
            <a:ext cx="1739900" cy="5349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023BCD-7C13-4CD7-B5E4-EF9BCF4A8001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125" y="9944100"/>
            <a:ext cx="1739900" cy="534988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621312A8-4D0B-4555-A49D-E82778A90E1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1888" y="963613"/>
            <a:ext cx="5302250" cy="3009900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ËīěėĂ ìÅďĞ ËďėÚ ĩĊ ËěÖåÏĖÄĤ åïğĖÄ åĪáĚ ĉī÷ÏëÎ ËīėēĖÄ</a:t>
            </a:r>
            <a:endParaRPr lang="en-US" alt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</a:pPr>
            <a:r>
              <a:rPr lang="en-US" altLang="en-US" sz="1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، ـĢ˺˽˼6/˺/˻ áÚĮÄ ĘĥĪ ËīěėĂ ËďėÚ ،ËīěėăĖÄ ìÅďğĖÄ ÌÅďėÚ ÕĚÅĞåÉÈ ËėÓěĚ ĩěėăĖÄ ÑÛÉĖÄĤ ÅīėăĖÄ ÌÅêÄäáėĖ ËīėēĖÄ ËĖÅĒĤ ÍĚÅĎº ĜÅěÓĂ /äĥÏĒáĖÄ ÊàÅăê ĝĚ ęĪáďÏÈ ËďėÛĖÄ ÍÛÏÏĊÄĤ ،" Ëăě×ěĖÄ ËăĚÅ×È åïğĖÄ çĒåĚ ĩĊ ËīěėăĖÄ ÇÏēĖÄ åïĞ ÌÄءÄåÖ¾ " ĜÄĥğĂ ÍÛÎ ËīěėăĖÄ ÌÅďėÛĖÄ ËīěĢº ħėĂ áīĒ»ÏĖÄĤ äĥ÷ÛĖÅÈ ÇīÚåÏĖÅÈ ĘÅĎ ĨãĖÄĤ ،ĩěėăĖÄ ÑÛÉĖÄĤ ÅīėăĖÄ ÌÅêÄäáėĖ ËīėēĖÄ ĕīĒĤ ÙĖÅóĖÄ ه áÉĂ ĝÈ íĢáĖÄ áěÚº ĝÈ ه áÉĂ /äĥÏĒáĖÄ ÊàÅăê ÇÚä ġÏěėĒ ĩĊĤ ،ËīěėăĖÄ ÐÅÛÈĮÄĤ ÇÏēĖÄ àÄáĂ¾ ËīėěĂ ĩĊ éĪäáÏĖÄ ËÃīĢ ءÅ÷Ăº ęĂà ĩĊ āĚ ،ÐÅÛÈºĤ ÇÏĒ ÕÏğÎ ĕěĂ ČåĊ àÄáĂ¾ ĔĳÞ ĝĚ ،ĩėěĂ āĎÄĤ ħĖ¾ ËîäĥĖÄ ĠãĢ ĕĪĥÛÎ ËīěĢº ħėĂ áīĒ»ÏĖÄĤ äĥ÷ÛĖÅÈ ËīėēĖÄ áīěĂ ìÅďğĖÄ ÌÅďėÚ ÕĚÅĞåÈ  ĕěĂ  čĪåċĖ åēïĖÄ  ĘáĎ  ÅěĒ .ÊçīěÏěĖÄ  ËīěėăĖÄ  ÌÅ×ÏğěėĖ  Ì¹ĊÅēĚ ĝĚ ġĚáďÎ  ÅěīĊ ËăĚÅ×ĖÄ  ءÅßê  ħĖ¾ ġĪĥğÏĖÄ</a:t>
            </a:r>
            <a:endParaRPr lang="en-US" alt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300"/>
              </a:spcBef>
            </a:pPr>
            <a:r>
              <a:rPr lang="en-US" altLang="en-US" sz="1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.ËďėÛėĖ āÂÄåĖÄ ÇīÎåÏĖÄĤ áģ×ĖÄ ħėĂ ËīěėăĖÄ</a:t>
            </a:r>
            <a:endParaRPr lang="en-US" alt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</a:pPr>
            <a:r>
              <a:rPr lang="en-US" altLang="en-US" sz="1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،ËďėÛĖÄ ĀĥöĥěÈ ËûÉÎåěĖÄ ،ìÅďğĖÄ ËďėÚ ĀĥöĥĚ ęĪáďÏÈ ،ËăĚÅ×ĖÅÈ ËěÖåÏĖÄĤ åïğĖÄ çĒåĚ åĪáĚ ęĖÅê áěÛĚ áěÚº /à.º ÊàÅăê ĘÅĎ ęÒ ĩëĪäáÎ ÔÅÏĞ¾ ĝīÈÅĚ ،ÅģÈ çĒåěĖÄ ęÏģĪ ĩÏĖÄ åïğĖÄ ËīĂĤº ĀÄĥĞº ħėĂ ÔåĂ ęÒ ،ġÎÅĪĥĖĤºĤ ġĊÄáĢºĤ çĒåěĖÄ éīê»Î ĝĂ ÊãÉĞ ĘáĎ ÑīÚ ęĂáĖÄĤ ،Ëăě×ěĖÄ ËăĚÅÖ ĩĊ åïğĖÅÈ ËòÅßĖÄ ÌÄءÄåÖİÄ ÙöĤº ÅěĒ ،ËīěėĂ ĕÂÅêä Ĥº ÊäåÛĚ ÇÏĒ Ĥº øĥûßĚ Ĥº ĩĊÅďÒ Ĥº ĩăÖåĚ ÔÅÏĞİÄ ĀÄĥĞº ĉīğóÎ āĚ ،ËăĚÅ×ĖÄ ĩĊ ĩěėăĖÄ åïğĖÄ ęĒĤ ËīĂĥĞĤ ĦĥÏëĚ āĊä ĕīÉê ĩĊ éĪäáÏĖÄ ËÃīĢ ءÅ÷ĂĮ ËăĚÅ×ĖÄ ĠåĊĥÎ ĨãĖÄ āĚ ،ĝīÏćėĖÄ ĳēÈ ÊçīěÏĚĤ ËĖĥûĚ ÐÅÛÈº Ĥº ËīÈåăĖÄ ËćėĖÄ ħĖ¾ ËěÖåÏěĖÄ ÇÏēĖÄ Ĥº ، ËĪçīė×ĞİÄ Ĥº ËīÈåăĖÄ ËćėĖÅÈ ËċĖ½Ě ÇÏĒ ħĖ¾ ĩěėăĖÄ</a:t>
            </a:r>
            <a:endParaRPr lang="en-US" alt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Bef>
                <a:spcPts val="100"/>
              </a:spcBef>
            </a:pPr>
            <a:r>
              <a:rPr lang="en-US" altLang="en-US" sz="1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.ÊçīěÏĚ ÌÅ×ÏğĚ ęĪáďÏĖ éĪäáÏĖÄ ËÃīĢ ĥ÷Ă ĘÅĚº ÌÅÉďăĖÄ ĕīĖãÏĖ ÌÄäÅïÏêĲÄĤ ĩğċĖÄ ęĂáĖÄ ĘáďÎ ËěÖåÏĖÄĤ åïğĖÄ çĒåĚ Ĝº ħėĂ áīĒ»ÏĖÄ ÌĳÞÄáěĖÄ ĔÅÉďÏêÄ ÅģīĊ ÅěÈ ìÅďğĖÄ ËďėÚ ËīěėăĖÄ ìÅďğĖÄ ÌÅďėÚ ÕĚÅĞåÈ åĪáĚ ĉĪåïĖÄ ħċûóĚ àĥěÛĚ /äĥÏĒáĖÄ ÊàÅăê äÄàº áĎĤ ÄãĢ</a:t>
            </a:r>
            <a:endParaRPr lang="en-US" alt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200"/>
              </a:spcBef>
            </a:pPr>
            <a:r>
              <a:rPr lang="en-US" altLang="en-US" sz="1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.ęĖÅê áěÛĚ áěÚº /à.º ÊàÅăê ħėĂ ËÚĤåûěĖÄ ÌĲ¼ÅëÏĖÄ ĝĚ ÊàÅċÏêÄ ħėĂº čďÚ ÅěÈ ،ÅģěīÿğÎĤ</a:t>
            </a:r>
            <a:endParaRPr lang="en-US" alt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object 3"/>
          <p:cNvSpPr>
            <a:spLocks noChangeArrowheads="1"/>
          </p:cNvSpPr>
          <p:nvPr/>
        </p:nvSpPr>
        <p:spPr bwMode="auto">
          <a:xfrm>
            <a:off x="1341438" y="4157663"/>
            <a:ext cx="4876800" cy="27432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325</Words>
  <Application>Microsoft Office PowerPoint</Application>
  <PresentationFormat>Custom</PresentationFormat>
  <Paragraphs>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Arial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Sultan</cp:lastModifiedBy>
  <cp:revision>1</cp:revision>
  <dcterms:created xsi:type="dcterms:W3CDTF">2015-04-12T20:31:52Z</dcterms:created>
  <dcterms:modified xsi:type="dcterms:W3CDTF">2015-04-12T18:51:44Z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2015-04-12T00:00:00Z</vt:filetime>
  </property>
  <property fmtid="{D5CDD505-2E9C-101B-9397-08002B2CF9AE}" pid="3" name="LastSaved">
    <vt:filetime>2015-04-12T00:00:00Z</vt:filetime>
  </property>
</Properties>
</file>