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1745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0222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8100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94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1E528-5637-478E-A458-04B0AD35557B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4A17B-0D89-4FB5-9F0D-5726D636AD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51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A2EBB-3B3B-4AEB-959C-167A4EE278B8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A6DAE-2C55-4B38-B824-A0182582B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81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A479F-AF2E-442D-8F53-3F1F3E869D6E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CF87C-74F0-4739-87C4-2A42D317C4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33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124F-37F7-4C28-B767-93181E8842F4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6D892-BC35-45D9-88CE-06069E2DE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68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913A9-530B-493A-96C4-734E083888B4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D4326-9F33-41B8-8187-70BB8748D8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04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B026EB-BCE7-4B07-8CFB-3803E23E00DC}" type="datetimeFigureOut">
              <a:rPr lang="en-US"/>
              <a:pPr>
                <a:defRPr/>
              </a:pPr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3D378191-AC8C-438A-86FB-83DD36E138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1888" y="920750"/>
            <a:ext cx="5303837" cy="230187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974725" indent="5159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ts val="1550"/>
              </a:lnSpc>
            </a:pPr>
            <a:r>
              <a:rPr lang="en-US" altLang="en-US" sz="1300" b="1">
                <a:latin typeface="Arial" panose="020B0604020202020204" pitchFamily="34" charset="0"/>
              </a:rPr>
              <a:t>ËăĚÖĚĖÅÈ àĖÅÞ ĐėĚĖÄ ħċîÎêĚ āĚ ĜĤÅăÎĖÅÈ "äøÅÞĚĖÄĤ àÂÄĤċĖÄ ËăîĮÄ " ĔĤÚ ËĪĚėĂ ÊäöÅÚĚ ĘüĞÎ ËĪėĒĖÄ</a:t>
            </a:r>
            <a:endParaRPr lang="en-US" altLang="en-US" sz="1300">
              <a:latin typeface="Arial" panose="020B0604020202020204" pitchFamily="34" charset="0"/>
            </a:endParaRPr>
          </a:p>
          <a:p>
            <a:pPr algn="just">
              <a:lnSpc>
                <a:spcPts val="1500"/>
              </a:lnSpc>
              <a:spcBef>
                <a:spcPts val="75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āĚ ĜĤÅăÎĖÅÈ ËĪėĒĖÅÈ ËĪÈĳøĖÄ ËøîĞĮÄ ËĞÖĖ ÌĚÅĎº ، ìĢàĖÄ àĚÚº ĜÈ هàÈĂ</a:t>
            </a:r>
            <a:r>
              <a:rPr lang="en-US" altLang="en-US" sz="1000" b="1" i="1">
                <a:latin typeface="Arial" panose="020B0604020202020204" pitchFamily="34" charset="0"/>
              </a:rPr>
              <a:t>/</a:t>
            </a:r>
            <a:r>
              <a:rPr lang="en-US" altLang="en-US" sz="1000" b="1">
                <a:latin typeface="Arial" panose="020B0604020202020204" pitchFamily="34" charset="0"/>
              </a:rPr>
              <a:t>äĤÎĒàĖÄ ، ËĪėĒĖÄ àĪĚĂ ÊàÅăê ĈĪäîÎĤ ËĪÅĂä ÌÚÎ ČĊÄĤĚĖÄ ءÅÒĳÒĖÄ ĘĤĪ ĐĖâĤ ، )ÅĢäøÅÞĚĤ ÅĢàÂÄĤĊĤ ÅģĂÄĤĞº ËăîĮÄ( ĜÄĤĞăÈ ËĪċĪďÒÎ ËĪÚò ÊäöÅÚĚ ، ËăĚÖĚĖÅÈ àĖÅÞ ĐėĚĖÄ ħċîÎêĚ</a:t>
            </a:r>
            <a:endParaRPr lang="en-US" altLang="en-US" sz="1000">
              <a:latin typeface="Arial" panose="020B0604020202020204" pitchFamily="34" charset="0"/>
            </a:endParaRPr>
          </a:p>
          <a:p>
            <a:pPr algn="just">
              <a:lnSpc>
                <a:spcPts val="1500"/>
              </a:lnSpc>
            </a:pPr>
            <a:r>
              <a:rPr lang="en-US" altLang="en-US" sz="1000" b="1">
                <a:latin typeface="Arial" panose="020B0604020202020204" pitchFamily="34" charset="0"/>
              </a:rPr>
              <a:t>ĩĊ ËăĚÖĚĖÄ ĀÅøĎ ħėĂ ËăîĮÄ ĈäîĚ àĪĤăĖÄ ĜĚÚäĖÄàÈĂ ĜÈ äòÅĞ </a:t>
            </a:r>
            <a:r>
              <a:rPr lang="en-US" altLang="en-US" sz="1000" b="1" i="1">
                <a:latin typeface="Arial" panose="020B0604020202020204" pitchFamily="34" charset="0"/>
              </a:rPr>
              <a:t>/</a:t>
            </a:r>
            <a:r>
              <a:rPr lang="en-US" altLang="en-US" sz="1000" b="1">
                <a:latin typeface="Arial" panose="020B0604020202020204" pitchFamily="34" charset="0"/>
              </a:rPr>
              <a:t>âÅÎêĮÄ ĩÂÅòÞĮÄ ÊäöÅÚĚĖÄ ĠâĢ ĘàĎ ÐĪÚ ، ـĢ˽</a:t>
            </a:r>
            <a:r>
              <a:rPr lang="en-US" altLang="en-US" sz="1000" b="1" i="1">
                <a:latin typeface="Arial" panose="020B0604020202020204" pitchFamily="34" charset="0"/>
              </a:rPr>
              <a:t>/</a:t>
            </a:r>
            <a:r>
              <a:rPr lang="en-US" altLang="en-US" sz="1000" b="1">
                <a:latin typeface="Arial" panose="020B0604020202020204" pitchFamily="34" charset="0"/>
              </a:rPr>
              <a:t>1</a:t>
            </a:r>
            <a:r>
              <a:rPr lang="en-US" altLang="en-US" sz="1000" b="1" i="1">
                <a:latin typeface="Arial" panose="020B0604020202020204" pitchFamily="34" charset="0"/>
              </a:rPr>
              <a:t>/</a:t>
            </a:r>
            <a:r>
              <a:rPr lang="en-US" altLang="en-US" sz="1000" b="1">
                <a:latin typeface="Arial" panose="020B0604020202020204" pitchFamily="34" charset="0"/>
              </a:rPr>
              <a:t>1˽˼6 ĜĂ ĈîĒĖÄ ĩĊ ĐĖâĤ ĩÈøĖÄ ĔÅÖĚĖÄ ĩĊ ËăîĮÄ ĘÄàÞÎêÄ ÌÅďĪÈøÎĤ ĀÄĤĞº ĜĂ ÅģĖĳÞ ĜĚ ÐàÚÎ ، ËăĚÖĚĖÅÈ àĖÅÞ ĐėĚĖÄ ħċîÎêĚ ËĪÈøĖÄ ÌÄءÄäÖİÄ ĜĚ ĔĂÅĊ øøÞĚ Ęêä ĩĊ ĘģêĪ ĨâĖÄ äĚĮÄ ، ÅģÎÅĪĤÎêĚ àĪàÚÎĤ ÅģÒĤàÚ ĜĒÅĚº ÐĪÚ ĜĚ ، ÌÅÈÅòİÄĤ ôÄäĚĮÄ</a:t>
            </a:r>
            <a:endParaRPr lang="en-US" altLang="en-US" sz="1000">
              <a:latin typeface="Arial" panose="020B0604020202020204" pitchFamily="34" charset="0"/>
            </a:endParaRPr>
          </a:p>
          <a:p>
            <a:pPr algn="r">
              <a:lnSpc>
                <a:spcPts val="1500"/>
              </a:lnSpc>
            </a:pPr>
            <a:r>
              <a:rPr lang="en-US" altLang="en-US" sz="1000" b="1">
                <a:latin typeface="Arial" panose="020B0604020202020204" pitchFamily="34" charset="0"/>
              </a:rPr>
              <a:t>.ه ËÂĪîĚÈ ĘģĪĊÅăÎ ĩĊ ĔÖăĪĤ ، ĜĪÈÅòĚĖÄĤ ħöäĚĖÄ ÔĳĂ ĩĊ ĔģêĪ ĨâĖÄ äĚĮÄ ، ÌÅÈÅòİÄĤ ôÄäĚĮÄ ĈėÎÞĚ āĚ ĔĚÅăÎėĖ ËĎĳĂ ĔĤÚ ËėÂêĮÄ ĜĚ àĪàăĖÄ ÌģÖĤ ÐĪÚ ، äĤöÚĖÄ ËÈėøĖÄ ĜĚ </a:t>
            </a:r>
            <a:r>
              <a:rPr lang="en-US" altLang="en-US" sz="1500" b="1" baseline="3000">
                <a:latin typeface="Arial" panose="020B0604020202020204" pitchFamily="34" charset="0"/>
              </a:rPr>
              <a:t> </a:t>
            </a:r>
            <a:r>
              <a:rPr lang="en-US" altLang="en-US" sz="1000" b="1">
                <a:latin typeface="Arial" panose="020B0604020202020204" pitchFamily="34" charset="0"/>
              </a:rPr>
              <a:t>ÅÎĊĲ ĳĂÅċÎĤ ÅĚÅĚÎĢÄ ÌĪďĖ ÊäöÅÚĚĖÄ Ĝº äĒâĖÅÈ äĪàÖĖÄ ĜĚĤ</a:t>
            </a:r>
            <a:endParaRPr lang="en-US" altLang="en-US" sz="1000">
              <a:latin typeface="Arial" panose="020B0604020202020204" pitchFamily="34" charset="0"/>
            </a:endParaRPr>
          </a:p>
          <a:p>
            <a:pPr algn="r">
              <a:spcBef>
                <a:spcPts val="200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.ÊäÅöĖÄ äĪĆ ËăîĮÄĤ ÊäÅöĖÄ ËăîĮÄ ĜĪÈ ČäċĖÄĤ ، ËĪöÅĪäĖÄ ÌÅÈÅòİÅÈ ËăîĮÄ</a:t>
            </a:r>
            <a:endParaRPr lang="en-US" altLang="en-US" sz="1000">
              <a:latin typeface="Arial" panose="020B0604020202020204" pitchFamily="34" charset="0"/>
            </a:endParaRPr>
          </a:p>
          <a:p>
            <a:pPr algn="just">
              <a:spcBef>
                <a:spcPts val="300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ĔĳÞ  ÊàĪċĚ  ÌÅĚĤėăĚ ĜĚ  ĘàĎ  ÅĚ  ħėĂ  ،  àĪĤăĖÄ  äòÅĞ </a:t>
            </a:r>
            <a:r>
              <a:rPr lang="en-US" altLang="en-US" sz="1000" b="1" i="1">
                <a:latin typeface="Arial" panose="020B0604020202020204" pitchFamily="34" charset="0"/>
              </a:rPr>
              <a:t>/</a:t>
            </a:r>
            <a:r>
              <a:rPr lang="en-US" altLang="en-US" sz="1000" b="1">
                <a:latin typeface="Arial" panose="020B0604020202020204" pitchFamily="34" charset="0"/>
              </a:rPr>
              <a:t>âÅÎêĮÄ  ĘĪäĒÎĤ äĒîÈ  ËĪėĒĖÄ  àĪĚĂ  ÊàÅăê  ĔöċÎ  ، ÊäöÅÚĚĖÄ  ĘÅÎÞ  ĩĊĤ</a:t>
            </a:r>
            <a:endParaRPr lang="en-US" altLang="en-US" sz="1000">
              <a:latin typeface="Arial" panose="020B0604020202020204" pitchFamily="34" charset="0"/>
            </a:endParaRPr>
          </a:p>
          <a:p>
            <a:pPr algn="r">
              <a:spcBef>
                <a:spcPts val="300"/>
              </a:spcBef>
            </a:pPr>
            <a:r>
              <a:rPr lang="en-US" altLang="en-US" sz="1000" b="1">
                <a:latin typeface="Arial" panose="020B0604020202020204" pitchFamily="34" charset="0"/>
              </a:rPr>
              <a:t>.ÊäöÅÚĚĖÄ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2051" name="object 3"/>
          <p:cNvSpPr>
            <a:spLocks noChangeArrowheads="1"/>
          </p:cNvSpPr>
          <p:nvPr/>
        </p:nvSpPr>
        <p:spPr bwMode="auto">
          <a:xfrm>
            <a:off x="1341438" y="33655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object 4"/>
          <p:cNvSpPr>
            <a:spLocks noChangeArrowheads="1"/>
          </p:cNvSpPr>
          <p:nvPr/>
        </p:nvSpPr>
        <p:spPr bwMode="auto">
          <a:xfrm>
            <a:off x="1341438" y="6262688"/>
            <a:ext cx="4876800" cy="274161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object 3"/>
          <p:cNvSpPr>
            <a:spLocks noChangeArrowheads="1"/>
          </p:cNvSpPr>
          <p:nvPr/>
        </p:nvSpPr>
        <p:spPr bwMode="auto">
          <a:xfrm>
            <a:off x="1341438" y="3810000"/>
            <a:ext cx="4876800" cy="2743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object 4"/>
          <p:cNvSpPr>
            <a:spLocks noChangeArrowheads="1"/>
          </p:cNvSpPr>
          <p:nvPr/>
        </p:nvSpPr>
        <p:spPr bwMode="auto">
          <a:xfrm>
            <a:off x="1341438" y="6705600"/>
            <a:ext cx="4876800" cy="2743200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/>
          <p:cNvSpPr>
            <a:spLocks noChangeArrowheads="1"/>
          </p:cNvSpPr>
          <p:nvPr/>
        </p:nvSpPr>
        <p:spPr bwMode="auto">
          <a:xfrm>
            <a:off x="1341438" y="914400"/>
            <a:ext cx="4876800" cy="2743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object 3"/>
          <p:cNvSpPr>
            <a:spLocks noChangeArrowheads="1"/>
          </p:cNvSpPr>
          <p:nvPr/>
        </p:nvSpPr>
        <p:spPr bwMode="auto">
          <a:xfrm>
            <a:off x="1341438" y="3810000"/>
            <a:ext cx="4876800" cy="27432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195</Words>
  <Application>Microsoft Office PowerPoint</Application>
  <PresentationFormat>Custom</PresentationFormat>
  <Paragraphs>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Sultan</cp:lastModifiedBy>
  <cp:revision>1</cp:revision>
  <dcterms:created xsi:type="dcterms:W3CDTF">2015-04-12T20:31:47Z</dcterms:created>
  <dcterms:modified xsi:type="dcterms:W3CDTF">2015-04-12T18:52:00Z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