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7556500" cy="10693400"/>
  <p:notesSz cx="7556500" cy="10693400"/>
  <p:defaultTextStyle>
    <a:defPPr>
      <a:defRPr lang="de-DE"/>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232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21350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Tree>
    <p:extLst>
      <p:ext uri="{BB962C8B-B14F-4D97-AF65-F5344CB8AC3E}">
        <p14:creationId xmlns:p14="http://schemas.microsoft.com/office/powerpoint/2010/main" val="4213696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Tree>
    <p:extLst>
      <p:ext uri="{BB962C8B-B14F-4D97-AF65-F5344CB8AC3E}">
        <p14:creationId xmlns:p14="http://schemas.microsoft.com/office/powerpoint/2010/main" val="146545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Tree>
    <p:extLst>
      <p:ext uri="{BB962C8B-B14F-4D97-AF65-F5344CB8AC3E}">
        <p14:creationId xmlns:p14="http://schemas.microsoft.com/office/powerpoint/2010/main" val="397198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otes Placeholder"/>
          <p:cNvSpPr>
            <a:spLocks noGrp="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p>
        </p:txBody>
      </p:sp>
    </p:spTree>
    <p:extLst>
      <p:ext uri="{BB962C8B-B14F-4D97-AF65-F5344CB8AC3E}">
        <p14:creationId xmlns:p14="http://schemas.microsoft.com/office/powerpoint/2010/main" val="2059003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3"/>
          </a:xfrm>
          <a:prstGeom prst="rect">
            <a:avLst/>
          </a:prstGeom>
        </p:spPr>
        <p:txBody>
          <a:bodyPr/>
          <a:lstStyle>
            <a:lvl1pPr>
              <a:defRPr/>
            </a:lvl1pPr>
          </a:lstStyle>
          <a:p>
            <a:endParaRPr/>
          </a:p>
        </p:txBody>
      </p:sp>
      <p:sp>
        <p:nvSpPr>
          <p:cNvPr id="3" name="Holder 3"/>
          <p:cNvSpPr>
            <a:spLocks noGrp="1"/>
          </p:cNvSpPr>
          <p:nvPr>
            <p:ph type="subTitle" idx="4"/>
          </p:nvPr>
        </p:nvSpPr>
        <p:spPr>
          <a:xfrm>
            <a:off x="1134427" y="5988304"/>
            <a:ext cx="5293994" cy="2673350"/>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455B4B2C-D907-4C79-8D80-D32441F6599B}" type="datetimeFigureOut">
              <a:rPr lang="en-US"/>
              <a:pPr>
                <a:defRPr/>
              </a:pPr>
              <a:t>4/12/2015</a:t>
            </a:fld>
            <a:endParaRPr lang="en-US"/>
          </a:p>
        </p:txBody>
      </p:sp>
      <p:sp>
        <p:nvSpPr>
          <p:cNvPr id="6" name="Holder 6"/>
          <p:cNvSpPr>
            <a:spLocks noGrp="1"/>
          </p:cNvSpPr>
          <p:nvPr>
            <p:ph type="sldNum" sz="quarter" idx="12"/>
          </p:nvPr>
        </p:nvSpPr>
        <p:spPr/>
        <p:txBody>
          <a:bodyPr/>
          <a:lstStyle>
            <a:lvl1pPr>
              <a:defRPr/>
            </a:lvl1pPr>
          </a:lstStyle>
          <a:p>
            <a:fld id="{2B012F38-0F7F-4D7A-9B13-597D19E92B5D}" type="slidenum">
              <a:rPr lang="en-US" altLang="en-US"/>
              <a:pPr/>
              <a:t>‹#›</a:t>
            </a:fld>
            <a:endParaRPr lang="en-US" altLang="en-US"/>
          </a:p>
        </p:txBody>
      </p:sp>
    </p:spTree>
    <p:extLst>
      <p:ext uri="{BB962C8B-B14F-4D97-AF65-F5344CB8AC3E}">
        <p14:creationId xmlns:p14="http://schemas.microsoft.com/office/powerpoint/2010/main" val="49328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endParaRPr/>
          </a:p>
        </p:txBody>
      </p:sp>
      <p:sp>
        <p:nvSpPr>
          <p:cNvPr id="5" name="Holder 5"/>
          <p:cNvSpPr>
            <a:spLocks noGrp="1"/>
          </p:cNvSpPr>
          <p:nvPr>
            <p:ph type="dt" sz="half" idx="11"/>
          </p:nvPr>
        </p:nvSpPr>
        <p:spPr/>
        <p:txBody>
          <a:bodyPr/>
          <a:lstStyle>
            <a:lvl1pPr>
              <a:defRPr/>
            </a:lvl1pPr>
          </a:lstStyle>
          <a:p>
            <a:pPr>
              <a:defRPr/>
            </a:pPr>
            <a:fld id="{640AD711-B84B-4F3A-9535-4DF5BAF3A519}" type="datetimeFigureOut">
              <a:rPr lang="en-US"/>
              <a:pPr>
                <a:defRPr/>
              </a:pPr>
              <a:t>4/12/2015</a:t>
            </a:fld>
            <a:endParaRPr lang="en-US"/>
          </a:p>
        </p:txBody>
      </p:sp>
      <p:sp>
        <p:nvSpPr>
          <p:cNvPr id="6" name="Holder 6"/>
          <p:cNvSpPr>
            <a:spLocks noGrp="1"/>
          </p:cNvSpPr>
          <p:nvPr>
            <p:ph type="sldNum" sz="quarter" idx="12"/>
          </p:nvPr>
        </p:nvSpPr>
        <p:spPr/>
        <p:txBody>
          <a:bodyPr/>
          <a:lstStyle>
            <a:lvl1pPr>
              <a:defRPr/>
            </a:lvl1pPr>
          </a:lstStyle>
          <a:p>
            <a:fld id="{CB9A34E8-5726-409E-821E-1BD2A422636A}" type="slidenum">
              <a:rPr lang="en-US" altLang="en-US"/>
              <a:pPr/>
              <a:t>‹#›</a:t>
            </a:fld>
            <a:endParaRPr lang="en-US" altLang="en-US"/>
          </a:p>
        </p:txBody>
      </p:sp>
    </p:spTree>
    <p:extLst>
      <p:ext uri="{BB962C8B-B14F-4D97-AF65-F5344CB8AC3E}">
        <p14:creationId xmlns:p14="http://schemas.microsoft.com/office/powerpoint/2010/main" val="199048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endParaRPr/>
          </a:p>
        </p:txBody>
      </p:sp>
      <p:sp>
        <p:nvSpPr>
          <p:cNvPr id="6" name="Holder 5"/>
          <p:cNvSpPr>
            <a:spLocks noGrp="1"/>
          </p:cNvSpPr>
          <p:nvPr>
            <p:ph type="dt" sz="half" idx="11"/>
          </p:nvPr>
        </p:nvSpPr>
        <p:spPr/>
        <p:txBody>
          <a:bodyPr/>
          <a:lstStyle>
            <a:lvl1pPr>
              <a:defRPr/>
            </a:lvl1pPr>
          </a:lstStyle>
          <a:p>
            <a:pPr>
              <a:defRPr/>
            </a:pPr>
            <a:fld id="{F3A4811D-70B4-4C65-B6C0-B7857229A6C1}" type="datetimeFigureOut">
              <a:rPr lang="en-US"/>
              <a:pPr>
                <a:defRPr/>
              </a:pPr>
              <a:t>4/12/2015</a:t>
            </a:fld>
            <a:endParaRPr lang="en-US"/>
          </a:p>
        </p:txBody>
      </p:sp>
      <p:sp>
        <p:nvSpPr>
          <p:cNvPr id="7" name="Holder 6"/>
          <p:cNvSpPr>
            <a:spLocks noGrp="1"/>
          </p:cNvSpPr>
          <p:nvPr>
            <p:ph type="sldNum" sz="quarter" idx="12"/>
          </p:nvPr>
        </p:nvSpPr>
        <p:spPr/>
        <p:txBody>
          <a:bodyPr/>
          <a:lstStyle>
            <a:lvl1pPr>
              <a:defRPr/>
            </a:lvl1pPr>
          </a:lstStyle>
          <a:p>
            <a:fld id="{D651A0B1-21C5-48B6-AF25-D7568D21F2D9}" type="slidenum">
              <a:rPr lang="en-US" altLang="en-US"/>
              <a:pPr/>
              <a:t>‹#›</a:t>
            </a:fld>
            <a:endParaRPr lang="en-US" altLang="en-US"/>
          </a:p>
        </p:txBody>
      </p:sp>
    </p:spTree>
    <p:extLst>
      <p:ext uri="{BB962C8B-B14F-4D97-AF65-F5344CB8AC3E}">
        <p14:creationId xmlns:p14="http://schemas.microsoft.com/office/powerpoint/2010/main" val="309621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4"/>
          <p:cNvSpPr>
            <a:spLocks noGrp="1"/>
          </p:cNvSpPr>
          <p:nvPr>
            <p:ph type="ftr" sz="quarter" idx="10"/>
          </p:nvPr>
        </p:nvSpPr>
        <p:spPr/>
        <p:txBody>
          <a:bodyPr/>
          <a:lstStyle>
            <a:lvl1pPr>
              <a:defRPr/>
            </a:lvl1pPr>
          </a:lstStyle>
          <a:p>
            <a:pPr>
              <a:defRPr/>
            </a:pPr>
            <a:endParaRPr/>
          </a:p>
        </p:txBody>
      </p:sp>
      <p:sp>
        <p:nvSpPr>
          <p:cNvPr id="4" name="Holder 5"/>
          <p:cNvSpPr>
            <a:spLocks noGrp="1"/>
          </p:cNvSpPr>
          <p:nvPr>
            <p:ph type="dt" sz="half" idx="11"/>
          </p:nvPr>
        </p:nvSpPr>
        <p:spPr/>
        <p:txBody>
          <a:bodyPr/>
          <a:lstStyle>
            <a:lvl1pPr>
              <a:defRPr/>
            </a:lvl1pPr>
          </a:lstStyle>
          <a:p>
            <a:pPr>
              <a:defRPr/>
            </a:pPr>
            <a:fld id="{1AD0EC4B-38DB-41AC-A8B9-9A9DAD609BF9}" type="datetimeFigureOut">
              <a:rPr lang="en-US"/>
              <a:pPr>
                <a:defRPr/>
              </a:pPr>
              <a:t>4/12/2015</a:t>
            </a:fld>
            <a:endParaRPr lang="en-US"/>
          </a:p>
        </p:txBody>
      </p:sp>
      <p:sp>
        <p:nvSpPr>
          <p:cNvPr id="5" name="Holder 6"/>
          <p:cNvSpPr>
            <a:spLocks noGrp="1"/>
          </p:cNvSpPr>
          <p:nvPr>
            <p:ph type="sldNum" sz="quarter" idx="12"/>
          </p:nvPr>
        </p:nvSpPr>
        <p:spPr/>
        <p:txBody>
          <a:bodyPr/>
          <a:lstStyle>
            <a:lvl1pPr>
              <a:defRPr/>
            </a:lvl1pPr>
          </a:lstStyle>
          <a:p>
            <a:fld id="{A5300EF1-A62E-473E-B708-4F3646DEDEB4}" type="slidenum">
              <a:rPr lang="en-US" altLang="en-US"/>
              <a:pPr/>
              <a:t>‹#›</a:t>
            </a:fld>
            <a:endParaRPr lang="en-US" altLang="en-US"/>
          </a:p>
        </p:txBody>
      </p:sp>
    </p:spTree>
    <p:extLst>
      <p:ext uri="{BB962C8B-B14F-4D97-AF65-F5344CB8AC3E}">
        <p14:creationId xmlns:p14="http://schemas.microsoft.com/office/powerpoint/2010/main" val="285834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endParaRPr/>
          </a:p>
        </p:txBody>
      </p:sp>
      <p:sp>
        <p:nvSpPr>
          <p:cNvPr id="3" name="Holder 5"/>
          <p:cNvSpPr>
            <a:spLocks noGrp="1"/>
          </p:cNvSpPr>
          <p:nvPr>
            <p:ph type="dt" sz="half" idx="11"/>
          </p:nvPr>
        </p:nvSpPr>
        <p:spPr/>
        <p:txBody>
          <a:bodyPr/>
          <a:lstStyle>
            <a:lvl1pPr>
              <a:defRPr/>
            </a:lvl1pPr>
          </a:lstStyle>
          <a:p>
            <a:pPr>
              <a:defRPr/>
            </a:pPr>
            <a:fld id="{10178986-E072-492F-BD07-AF00EEB81C7D}" type="datetimeFigureOut">
              <a:rPr lang="en-US"/>
              <a:pPr>
                <a:defRPr/>
              </a:pPr>
              <a:t>4/12/2015</a:t>
            </a:fld>
            <a:endParaRPr lang="en-US"/>
          </a:p>
        </p:txBody>
      </p:sp>
      <p:sp>
        <p:nvSpPr>
          <p:cNvPr id="4" name="Holder 6"/>
          <p:cNvSpPr>
            <a:spLocks noGrp="1"/>
          </p:cNvSpPr>
          <p:nvPr>
            <p:ph type="sldNum" sz="quarter" idx="12"/>
          </p:nvPr>
        </p:nvSpPr>
        <p:spPr/>
        <p:txBody>
          <a:bodyPr/>
          <a:lstStyle>
            <a:lvl1pPr>
              <a:defRPr/>
            </a:lvl1pPr>
          </a:lstStyle>
          <a:p>
            <a:fld id="{C759F8FC-FEE3-4602-ADB2-458B9A2FDF84}" type="slidenum">
              <a:rPr lang="en-US" altLang="en-US"/>
              <a:pPr/>
              <a:t>‹#›</a:t>
            </a:fld>
            <a:endParaRPr lang="en-US" altLang="en-US"/>
          </a:p>
        </p:txBody>
      </p:sp>
    </p:spTree>
    <p:extLst>
      <p:ext uri="{BB962C8B-B14F-4D97-AF65-F5344CB8AC3E}">
        <p14:creationId xmlns:p14="http://schemas.microsoft.com/office/powerpoint/2010/main" val="6874341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2"/>
          <p:cNvSpPr>
            <a:spLocks noGrp="1"/>
          </p:cNvSpPr>
          <p:nvPr>
            <p:ph type="title"/>
          </p:nvPr>
        </p:nvSpPr>
        <p:spPr bwMode="auto">
          <a:xfrm>
            <a:off x="377825" y="427038"/>
            <a:ext cx="68072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1027" name="Holder 3"/>
          <p:cNvSpPr>
            <a:spLocks noGrp="1"/>
          </p:cNvSpPr>
          <p:nvPr>
            <p:ph type="body" idx="1"/>
          </p:nvPr>
        </p:nvSpPr>
        <p:spPr bwMode="auto">
          <a:xfrm>
            <a:off x="377825" y="2459038"/>
            <a:ext cx="6807200" cy="705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2571750" y="9944100"/>
            <a:ext cx="2419350" cy="534988"/>
          </a:xfrm>
          <a:prstGeom prst="rect">
            <a:avLst/>
          </a:prstGeom>
        </p:spPr>
        <p:txBody>
          <a:bodyPr wrap="square" lIns="0" tIns="0" rIns="0" bIns="0">
            <a:spAutoFit/>
          </a:bodyPr>
          <a:lstStyle>
            <a:lvl1pPr algn="ctr" fontAlgn="auto">
              <a:spcBef>
                <a:spcPts val="0"/>
              </a:spcBef>
              <a:spcAft>
                <a:spcPts val="0"/>
              </a:spcAft>
              <a:defRPr>
                <a:solidFill>
                  <a:schemeClr val="tx1">
                    <a:tint val="75000"/>
                  </a:schemeClr>
                </a:solidFill>
                <a:latin typeface="+mn-lt"/>
                <a:cs typeface="+mn-cs"/>
              </a:defRPr>
            </a:lvl1pPr>
          </a:lstStyle>
          <a:p>
            <a:pPr>
              <a:defRPr/>
            </a:pPr>
            <a:endParaRPr/>
          </a:p>
        </p:txBody>
      </p:sp>
      <p:sp>
        <p:nvSpPr>
          <p:cNvPr id="5" name="Holder 5"/>
          <p:cNvSpPr>
            <a:spLocks noGrp="1"/>
          </p:cNvSpPr>
          <p:nvPr>
            <p:ph type="dt" sz="half" idx="6"/>
          </p:nvPr>
        </p:nvSpPr>
        <p:spPr>
          <a:xfrm>
            <a:off x="377825" y="9944100"/>
            <a:ext cx="1739900" cy="534988"/>
          </a:xfrm>
          <a:prstGeom prst="rect">
            <a:avLst/>
          </a:prstGeom>
        </p:spPr>
        <p:txBody>
          <a:bodyPr wrap="square" lIns="0" tIns="0" rIns="0" bIns="0">
            <a:spAutoFit/>
          </a:bodyPr>
          <a:lstStyle>
            <a:lvl1pPr algn="l" fontAlgn="auto">
              <a:spcBef>
                <a:spcPts val="0"/>
              </a:spcBef>
              <a:spcAft>
                <a:spcPts val="0"/>
              </a:spcAft>
              <a:defRPr>
                <a:solidFill>
                  <a:schemeClr val="tx1">
                    <a:tint val="75000"/>
                  </a:schemeClr>
                </a:solidFill>
                <a:latin typeface="+mn-lt"/>
                <a:cs typeface="+mn-cs"/>
              </a:defRPr>
            </a:lvl1pPr>
          </a:lstStyle>
          <a:p>
            <a:pPr>
              <a:defRPr/>
            </a:pPr>
            <a:fld id="{AC9F679B-018E-4BA8-A976-D457E50F7B1D}" type="datetimeFigureOut">
              <a:rPr lang="en-US"/>
              <a:pPr>
                <a:defRPr/>
              </a:pPr>
              <a:t>4/12/2015</a:t>
            </a:fld>
            <a:endParaRPr lang="en-US"/>
          </a:p>
        </p:txBody>
      </p:sp>
      <p:sp>
        <p:nvSpPr>
          <p:cNvPr id="6" name="Holder 6"/>
          <p:cNvSpPr>
            <a:spLocks noGrp="1"/>
          </p:cNvSpPr>
          <p:nvPr>
            <p:ph type="sldNum" sz="quarter" idx="7"/>
          </p:nvPr>
        </p:nvSpPr>
        <p:spPr>
          <a:xfrm>
            <a:off x="5445125" y="9944100"/>
            <a:ext cx="1739900" cy="534988"/>
          </a:xfrm>
          <a:prstGeom prst="rect">
            <a:avLst/>
          </a:prstGeom>
        </p:spPr>
        <p:txBody>
          <a:bodyPr vert="horz" wrap="square" lIns="0" tIns="0" rIns="0" bIns="0" numCol="1" anchor="t" anchorCtr="0" compatLnSpc="1">
            <a:prstTxWarp prst="textNoShape">
              <a:avLst/>
            </a:prstTxWarp>
            <a:spAutoFit/>
          </a:bodyPr>
          <a:lstStyle>
            <a:lvl1pPr algn="r">
              <a:defRPr>
                <a:solidFill>
                  <a:srgbClr val="898989"/>
                </a:solidFill>
              </a:defRPr>
            </a:lvl1pPr>
          </a:lstStyle>
          <a:p>
            <a:fld id="{F7399A40-36E0-4C8F-93CF-981A2F53B30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3613"/>
            <a:ext cx="5303838" cy="4464050"/>
          </a:xfrm>
          <a:prstGeom prst="rect">
            <a:avLst/>
          </a:prstGeom>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1000" b="1">
                <a:latin typeface="Times New Roman" panose="02020603050405020304" pitchFamily="18" charset="0"/>
                <a:cs typeface="Times New Roman" panose="02020603050405020304" pitchFamily="18" charset="0"/>
              </a:rPr>
              <a:t>يعماجلا بلاطلا ةيصΨش ϯدل سفنلاب ةقثلا ميعدت</a:t>
            </a:r>
            <a:endParaRPr lang="en-US" altLang="en-US" sz="1000">
              <a:latin typeface="Times New Roman" panose="02020603050405020304" pitchFamily="18" charset="0"/>
              <a:cs typeface="Times New Roman" panose="02020603050405020304" pitchFamily="18" charset="0"/>
            </a:endParaRPr>
          </a:p>
          <a:p>
            <a:pPr algn="ctr">
              <a:spcBef>
                <a:spcPts val="300"/>
              </a:spcBef>
            </a:pPr>
            <a:r>
              <a:rPr lang="en-US" altLang="en-US" sz="1000" b="1">
                <a:latin typeface="Times New Roman" panose="02020603050405020304" pitchFamily="18" charset="0"/>
                <a:cs typeface="Times New Roman" panose="02020603050405020304" pitchFamily="18" charset="0"/>
              </a:rPr>
              <a:t>عϤتجϤلا ةيلكب يϤيΩاكأا Ωاشرإاو هيجϮتلا ةدحو عم ϥواعتلاب ةعماجلاب يباطلا Ωاشرإاو هيجϮتلا زكرϤل ةرضاحم</a:t>
            </a:r>
            <a:endParaRPr lang="en-US" altLang="en-US" sz="1000">
              <a:latin typeface="Times New Roman" panose="02020603050405020304" pitchFamily="18" charset="0"/>
              <a:cs typeface="Times New Roman" panose="02020603050405020304" pitchFamily="18" charset="0"/>
            </a:endParaRPr>
          </a:p>
          <a:p>
            <a:pPr>
              <a:spcBef>
                <a:spcPts val="50"/>
              </a:spcBef>
            </a:pPr>
            <a:endParaRPr lang="en-US" altLang="en-US" sz="900">
              <a:latin typeface="Times New Roman" panose="02020603050405020304" pitchFamily="18" charset="0"/>
              <a:cs typeface="Times New Roman" panose="02020603050405020304" pitchFamily="18" charset="0"/>
            </a:endParaRPr>
          </a:p>
          <a:p>
            <a:pPr algn="just">
              <a:lnSpc>
                <a:spcPts val="1650"/>
              </a:lnSpc>
            </a:pPr>
            <a:r>
              <a:rPr lang="en-US" altLang="en-US" sz="1400">
                <a:latin typeface="Times New Roman" panose="02020603050405020304" pitchFamily="18" charset="0"/>
                <a:cs typeface="Times New Roman" panose="02020603050405020304" pitchFamily="18" charset="0"/>
              </a:rPr>
              <a:t>هيجϮتلا  زكرم  ϡΎق  ،مϬب  مئاΪلا  ϡΎϤتهااϭ  مهريϮطتϭ  ΔعمΎΠلا  ΔΒϠطب  يقرϠل  هΠمΎنرب  έΎρ·  يف</a:t>
            </a:r>
          </a:p>
          <a:p>
            <a:pPr algn="just">
              <a:lnSpc>
                <a:spcPct val="96000"/>
              </a:lnSpc>
              <a:spcBef>
                <a:spcPts val="25"/>
              </a:spcBef>
            </a:pPr>
            <a:r>
              <a:rPr lang="en-US" altLang="en-US" sz="1400">
                <a:latin typeface="Times New Roman" panose="02020603050405020304" pitchFamily="18" charset="0"/>
                <a:cs typeface="Times New Roman" panose="02020603050405020304" pitchFamily="18" charset="0"/>
              </a:rPr>
              <a:t>،ΔيϠϜلΎب يϤيΩΎكϷا ΩΎشέإاϭ هيجϮتلا ΓΪحϭ عم ϥϭΎعتلΎب Ώاطلا ϥϭΆش ΓΩΎϤعب يباطلا ΩΎشέإاϭ كلΫϭ ـه˺˽˼˾-˺˻-˻˾ قفاϮϤلا Ϊحاا ϡϮي ΔعϤΠϤلا يف  عϤتΠϤلا ΔيϠك يف هتطθنأ ΓέϮكΎب άيϔنتب ΓرضΎحم ءارجإب ، ϥاϮشέ ϥΎحرس έϮتكΪلΎب ΔϠΜϤم ΔيϠϜلΎب يϤيΩΎكϷا ΩΎشέإا ΓΪحϭ عم قيسنتلΎب ϡΎق ثيح ) يعمΎΠلا بلΎطلا ΔيμΨش ϯΪل سϔنلΎب ΔقΜلا ميعΪت ( ϥاϮنعب  ΔفΩΎه ΔيϮبرت ΔيϬيجϮت ΔقΜلا نع ثيΪحلا ϝϭΎنت ϱάلا زكرϤϠل ϱάيϔنتلا ريΪϤلا  نيما ΝΎح نسح ΪيϤحلاΪΒع έϮتكΪلا ΎϬئΎقلإب ΎهϮϤن ϰϠع رثΆت يتلا  ΓريطΨلا ΔيكϮϠسلا ΕΎف϶ل νرعتلا نم ΎϬتيΎقϭϭ ΎϬϤيعΪت Δيϔيكϭ سϔنلΎب</a:t>
            </a:r>
          </a:p>
          <a:p>
            <a:pPr>
              <a:lnSpc>
                <a:spcPts val="1613"/>
              </a:lnSpc>
            </a:pPr>
            <a:r>
              <a:rPr lang="en-US" altLang="en-US" sz="1400">
                <a:latin typeface="Times New Roman" panose="02020603050405020304" pitchFamily="18" charset="0"/>
                <a:cs typeface="Times New Roman" panose="02020603050405020304" pitchFamily="18" charset="0"/>
              </a:rPr>
              <a:t>.يϤϠعلا ΎϬئاΩاϭ</a:t>
            </a:r>
          </a:p>
          <a:p>
            <a:pPr algn="just">
              <a:lnSpc>
                <a:spcPct val="96000"/>
              </a:lnSpc>
              <a:spcBef>
                <a:spcPts val="1200"/>
              </a:spcBef>
            </a:pPr>
            <a:r>
              <a:rPr lang="en-US" altLang="en-US" sz="1400">
                <a:latin typeface="Times New Roman" panose="02020603050405020304" pitchFamily="18" charset="0"/>
                <a:cs typeface="Times New Roman" panose="02020603050405020304" pitchFamily="18" charset="0"/>
              </a:rPr>
              <a:t>ϝϮح  مϬتΎθقΎنمϭ  مϬتاؤΎست  ءاΪبإ  Ώاطلا  ϡΎما  ϝΎΠϤلا  حتف  مت  ΓرضΎحϤلا  نم  ءΎϬتناا  Ϊعبϭ ϰل·  ΎϬب  νϮϬنلاϭ  سϔنلΎب  ΔقΜلا  ميعΪت  Δيϔيك  ϰϠع  Εزكرت  يتلا  ΓرضΎحϤلا  ميهΎϔمϭ  ωϮضϮم ϡΎتخ يفϭ ΕΎθقΎنمϭ ΕاέΎسϔتسا نم Ρرρ Ύم لك ϰϠع ΔبΎجاا تϤت ثيح ΏϮϠطϤلا ϯϮتسϤلا رϬψϤلΎب έϮϬψلاϭ يعمΎΠلا بلΎطلا ϯΪل سϔنلΎب ΔقΜلا ميعΪتل حئΎμنلا لπفا ميΪقت مت  ΕاέاϮحلا</a:t>
            </a:r>
          </a:p>
          <a:p>
            <a:pPr>
              <a:lnSpc>
                <a:spcPts val="1613"/>
              </a:lnSpc>
            </a:pPr>
            <a:r>
              <a:rPr lang="en-US" altLang="en-US" sz="1400">
                <a:latin typeface="Times New Roman" panose="02020603050405020304" pitchFamily="18" charset="0"/>
                <a:cs typeface="Times New Roman" panose="02020603050405020304" pitchFamily="18" charset="0"/>
              </a:rPr>
              <a:t>.ΔعϮنتϤلا لϤعلا ϕϮس يف Ύقحا يμμΨتلا هϠϤعل هتسέΎϤم ءΎنثا ءΎنΒلا يϤϠعلاϭ يϠϤعلا</a:t>
            </a:r>
          </a:p>
          <a:p>
            <a:pPr algn="just">
              <a:lnSpc>
                <a:spcPts val="1613"/>
              </a:lnSpc>
              <a:spcBef>
                <a:spcPts val="1238"/>
              </a:spcBef>
            </a:pPr>
            <a:r>
              <a:rPr lang="en-US" altLang="en-US" sz="1400">
                <a:latin typeface="Times New Roman" panose="02020603050405020304" pitchFamily="18" charset="0"/>
                <a:cs typeface="Times New Roman" panose="02020603050405020304" pitchFamily="18" charset="0"/>
              </a:rPr>
              <a:t>ميψعϭ  مهرϜش  صلΎخ  نع  ΔيϠϜلا  Ώاρ  Ώرعأ  ،  ءΎنΒلا  ϱϮبرتلا  ءΎقϠلا   اάه  ϡΎتخ  يفϭ ΔعمΎΠلΎب  Ώاطلا ϥϭΆش  ΓΩΎϤعϭ  شهΪلا  ΪϤحأ  نب  هΪΒع  έϮتكΪلا ΎهΪيϤعب  ΔϠΜϤم ΔيϠϜϠل مϬنΎنتما ΔيϠϜلΎب يϤيΩΎكاا ΩΎشέااϭ هيجϮتلا ΓΪحϭϭ  ΔعمΎΠلΎب يباطلا ΩΎشέااϭ هيجϮتلا زكرمϭ ، ΔمΎع مϬل ΕΎمΪΨلا لπفأ ميΪقتϭ عيϮنت ϰϠع مئاΪلا ιرحلاϭ ΏاطلΎب ϡΎϤتهاا نسح ϰϠع ، ΔصΎخ</a:t>
            </a:r>
          </a:p>
          <a:p>
            <a:pPr algn="just">
              <a:spcBef>
                <a:spcPts val="288"/>
              </a:spcBef>
            </a:pPr>
            <a:r>
              <a:rPr lang="en-US" altLang="en-US" sz="1000">
                <a:latin typeface="Times New Roman" panose="02020603050405020304" pitchFamily="18" charset="0"/>
                <a:cs typeface="Times New Roman" panose="02020603050405020304" pitchFamily="18" charset="0"/>
              </a:rPr>
              <a:t>.</a:t>
            </a:r>
          </a:p>
        </p:txBody>
      </p:sp>
      <p:sp>
        <p:nvSpPr>
          <p:cNvPr id="2051" name="object 3"/>
          <p:cNvSpPr>
            <a:spLocks noChangeArrowheads="1"/>
          </p:cNvSpPr>
          <p:nvPr/>
        </p:nvSpPr>
        <p:spPr bwMode="auto">
          <a:xfrm>
            <a:off x="1341438" y="5419725"/>
            <a:ext cx="4876800" cy="274161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2"/>
          <p:cNvSpPr>
            <a:spLocks noChangeArrowheads="1"/>
          </p:cNvSpPr>
          <p:nvPr/>
        </p:nvSpPr>
        <p:spPr bwMode="auto">
          <a:xfrm>
            <a:off x="1341438" y="914400"/>
            <a:ext cx="4876800" cy="5486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3075" name="object 3"/>
          <p:cNvSpPr>
            <a:spLocks noChangeArrowheads="1"/>
          </p:cNvSpPr>
          <p:nvPr/>
        </p:nvSpPr>
        <p:spPr bwMode="auto">
          <a:xfrm>
            <a:off x="1341438" y="6553200"/>
            <a:ext cx="4876800" cy="27432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object 2"/>
          <p:cNvSpPr>
            <a:spLocks noChangeArrowheads="1"/>
          </p:cNvSpPr>
          <p:nvPr/>
        </p:nvSpPr>
        <p:spPr bwMode="auto">
          <a:xfrm>
            <a:off x="1341438" y="914400"/>
            <a:ext cx="4876800" cy="2743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099" name="object 3"/>
          <p:cNvSpPr>
            <a:spLocks noChangeArrowheads="1"/>
          </p:cNvSpPr>
          <p:nvPr/>
        </p:nvSpPr>
        <p:spPr bwMode="auto">
          <a:xfrm>
            <a:off x="1341438" y="3810000"/>
            <a:ext cx="4876800" cy="27432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4100" name="object 4"/>
          <p:cNvSpPr>
            <a:spLocks noChangeArrowheads="1"/>
          </p:cNvSpPr>
          <p:nvPr/>
        </p:nvSpPr>
        <p:spPr bwMode="auto">
          <a:xfrm>
            <a:off x="1341438" y="6705600"/>
            <a:ext cx="4876800" cy="27432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object 2"/>
          <p:cNvSpPr>
            <a:spLocks noChangeArrowheads="1"/>
          </p:cNvSpPr>
          <p:nvPr/>
        </p:nvSpPr>
        <p:spPr bwMode="auto">
          <a:xfrm>
            <a:off x="1341438" y="914400"/>
            <a:ext cx="4876800" cy="2743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23" name="object 3"/>
          <p:cNvSpPr>
            <a:spLocks noChangeArrowheads="1"/>
          </p:cNvSpPr>
          <p:nvPr/>
        </p:nvSpPr>
        <p:spPr bwMode="auto">
          <a:xfrm>
            <a:off x="1341438" y="3810000"/>
            <a:ext cx="4876800" cy="27432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124" name="object 4"/>
          <p:cNvSpPr>
            <a:spLocks noChangeArrowheads="1"/>
          </p:cNvSpPr>
          <p:nvPr/>
        </p:nvSpPr>
        <p:spPr bwMode="auto">
          <a:xfrm>
            <a:off x="1341438" y="6705600"/>
            <a:ext cx="4876800" cy="27432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248</Words>
  <Application>Microsoft Office PowerPoint</Application>
  <PresentationFormat>Custom</PresentationFormat>
  <Paragraphs>10</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Arial</vt:lpstr>
      <vt:lpstr>Times New Roman</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Online2PDF.com</dc:creator>
  <cp:lastModifiedBy>Sultan</cp:lastModifiedBy>
  <cp:revision>1</cp:revision>
  <dcterms:created xsi:type="dcterms:W3CDTF">2015-04-12T20:31:42Z</dcterms:created>
  <dcterms:modified xsi:type="dcterms:W3CDTF">2015-04-12T18:51:31Z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2015-04-12T00:00:00Z</vt:filetime>
  </property>
  <property fmtid="{D5CDD505-2E9C-101B-9397-08002B2CF9AE}" pid="3" name="LastSaved">
    <vt:filetime>2015-04-12T00:00:00Z</vt:filetime>
  </property>
</Properties>
</file>