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556500" cy="10693400"/>
  <p:notesSz cx="7556500" cy="10693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32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828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919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464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2050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546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ABB9-36B5-4BB3-BEAF-69488D8AAA16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32083-C283-4329-918F-A2D469925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05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F8ED-6E51-4B0F-96A9-9C9A96BB4F78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5EF38-45AC-45EE-BEDF-AA9814F2E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4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19AB2-DEA7-49E1-98AD-9F7DFE7984AF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F23E4-5AC2-4B7B-BE3E-BF1425E6F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48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F74C-B797-4166-87A6-4BD0185FDB53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CF04D-E2AA-4B9B-8ABF-520C29A9A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44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A3E7-9548-46C0-87EB-AEF23C5E7B22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64CC8-A29B-4221-849D-9D645E9B9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59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377825" y="427038"/>
            <a:ext cx="6807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377825" y="2459038"/>
            <a:ext cx="6807200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750" y="9944100"/>
            <a:ext cx="241935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100"/>
            <a:ext cx="173990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425231-B613-437D-80D0-92DDC6FB7F02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125" y="9944100"/>
            <a:ext cx="1739900" cy="534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7ACD187F-E329-4927-B423-6A61558CE1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1019175"/>
            <a:ext cx="5303838" cy="42259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851025" indent="304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63000"/>
              </a:lnSpc>
            </a:pPr>
            <a:r>
              <a:rPr lang="en-US" altLang="en-US" sz="1000" b="1">
                <a:solidFill>
                  <a:srgbClr val="30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:ĜÄĥğĂ ÍÛÎ ìÅďĞ ËďėÚ ËīěĪàÅĒĮÄ ÕĚÄåÉĖÄ ÊàĥÖ ĜÅěö ÌÅÉėûÏĚ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750"/>
              </a:spcBef>
            </a:pPr>
            <a:r>
              <a:rPr lang="en-US" altLang="en-US" sz="1000" b="1">
                <a:solidFill>
                  <a:srgbClr val="30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ĩěĪàÅĒĮÄ àÅěÏĂĲÄĤ ęĪĥďÏėĖ ËīğøĥĖÄ ËÃīģĖÄ åīĪÅăĚ čĊĤ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2000"/>
              </a:lnSpc>
            </a:pPr>
            <a:r>
              <a:rPr lang="en-US" altLang="en-US" sz="1000" b="1">
                <a:solidFill>
                  <a:srgbClr val="30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ـĢ1˽˼6/1/17ĝīğÒİÄ ĘĥĪ ËīěėĂ ËďėÚ ،ËīěėăĖÄ ìÅďğĖÄ ÌÅďėÚ ÕĚÅĞåÉÈ ËėÓěĚ ĩěėăĖÄ ÑÛÉĖÄĤ ÅīėăĖÄ ÌÅêÄäáėĖ ËīėēĖÄ ËĖÅĒĤ ÍĚÅĎº ËďėÛĖÄ ÍÛÏÏĊÄĤ ،"ĩěĪàÅĒĮÄ àÅěÏĂĲÄĤ ęĪĥďÏėĖ ËīğøĥĖÄ ËÃīģĖÄ åīĪÅăĚ čĊĤ – ËīěĪàÅĒĮÄ ÕĚÄåÉĖÄ ÊàĥÖ ĜÅěö ÌÅÉėûÏĚ " ĜÄĥğĂ ÍÛÎ äĥ÷ÛĖÅÈ ÇīÚåÏĖÅÈ ĘÅĎ ĨãĖÄĤ ،ĩěėăĖÄ ÑÛÉĖÄĤ ÅīėăĖÄ ÌÅêÄäáėĖ ËīėēĖÄ ĕīĒĤ ÙĖÅóĖÄ ه áÉĂ ĝÈ ĜÅěÓĂ /äĥÏĒáĖÄ ÊàÅăê ĝĚ ęĪáďÏÈ ÊàÅăê ÇÚä ġÏěėĒ ĩĊĤ ،ĩěĪàÅĒĮÄ àÅěÏĂĲÄ ħėĂ ĔĥóÛėĖ ËĚÅĢ ÊĥûßĒ ËīěĪàÅĒĮÄ ÕĚÄåÉĖÄ ÊàĥÖ ÌÅÉėûÏĚ čīÉûÎ ËīěĢº ħėĂ áīĒ»ÏĖÄĤ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2000"/>
              </a:lnSpc>
            </a:pPr>
            <a:r>
              <a:rPr lang="en-US" altLang="en-US" sz="1000" b="1">
                <a:solidFill>
                  <a:srgbClr val="30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،ĩÈĳûĖÄĤ ËĪäÄàİÄĤ ،ĩěĪàÅĒĮÄ ĦĥÏëěĖÄ ħėĂ Êàĥ×ĖÄ ËīěĢº ħėĂ áīĒ»ÏĖÄĤ äĥ÷ÛĖÅÈ ËīėēĖÄ áīěĂ íĢáĖÄ áěÚº ĝÈ ه áÉĂ /äĥÏĒáĖÄ ÌÅďėÚ ÕĚÅĞåÈ ĕěĂ čĪåċĖ åēïĖÄ ĘáĎ ÅěĒ .ÆĳûĖÄ ęģīĊ ÅěÈ āīě×ėĖ Êàĥ×ĖÅÈ ËûÉÎåěĖÄ ĈäÅăěĖÄ āīěÖ ĕďĞ ËīěĢº æçăĪ ĨãĖÄ åĚĮÄ ÊàÅěăÈ äÅïÏëĚ ،ËīėēĖÅÈ áĂÅëěĖÄ âÅÏêĮÄ åĪáÈ ĕīĂÅěê¾ ĩĖĥÏěĖÄ /à ÊàÅăê ĘÅĎ ęÒ.ËďėÛėĖ āÂÄåĖÄ ÇīÎåÏĖÄĤ áģ×ĖÄ ħėĂ ËīěėăĖÄ ìÅďğĖÄ ôÄåăÏêÄ ĝĚ ،ËďėÛĖÄ ĀĥöĥěÈ ËûÉÎåěĖÄ äĤÅÛěĖÄ ĝĚ áĪáăĖÄ ĔĤÅğÎ ÑīÚ ،ìÅďğĖÄ ËďėÚ ĀĥöĥĚ ęĪáďÏÈ ،ÌÄäÅģěĖÄ åĪĥûÎĤ Êàĥ×ĖÄ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2000"/>
              </a:lnSpc>
              <a:spcBef>
                <a:spcPts val="13"/>
              </a:spcBef>
            </a:pPr>
            <a:r>
              <a:rPr lang="en-US" altLang="en-US" sz="1000" b="1">
                <a:solidFill>
                  <a:srgbClr val="30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،ĩěĪàÅĒĮÄ  àÅěÏĂĳĖ  ËīëīÂåĖÄ  ÌÄĥûßĖÄ  ،ÅģďīÉûÎ  ÆĥėûěĖÄ  åīĪÅăěĖÅÈ  ĉĪåăÏĖÄĤ  ،  ĕěăĖÄ  ĕÞÄà  ÊĥďĖÄĤ  ĉă÷ĖÄ  øÅďĞ  áĪáÛÎ  ËīěĢĮ ĩĊ ËĚÅĢ ËėÚåěĒ ĘÅëĎĮÄ ĕÞÄà Êàĥ×ĖÄ ËêäÅěĚ ËīěĢºĤ ،ËīėēĖÄ ĕÞÄà ĩÈĳûĖÄĤ ĨäÄàİÄĤ ĩěĪàÅĒĮÄ ĦĥÏëěĖÄ ħėĂ Êàĥ×ĖÄ ËīěĢºĤ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750"/>
              </a:spcBef>
            </a:pPr>
            <a:r>
              <a:rPr lang="en-US" altLang="en-US" sz="1000" b="1">
                <a:solidFill>
                  <a:srgbClr val="30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.ĩěĪàÅĒĮÄ àÅěÏĂĲÄ ħėĂ ĔĥóÛĖÄ čĪåø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50"/>
              </a:spcBef>
            </a:pPr>
            <a:r>
              <a:rPr lang="en-US" altLang="en-US" sz="1400" b="1" i="1">
                <a:solidFill>
                  <a:srgbClr val="304317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ةيملعƃا شاقنƃا تاقلح جمانرب ريدم فيرشƃا ىفطصم دومحم /روتƂدƃا ةداعس رادأ دقو اذه</a:t>
            </a:r>
            <a:endParaRPr lang="en-US" altLang="en-US" sz="14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>
              <a:spcBef>
                <a:spcPts val="650"/>
              </a:spcBef>
            </a:pPr>
            <a:r>
              <a:rPr lang="en-US" altLang="en-US" sz="1400" b="1" i="1">
                <a:solidFill>
                  <a:srgbClr val="304317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تاؤاستƃا نم ةدافتسا ىلعأ ققح امب ،اهميظنتو تاخادمƃا لابقتسا اهيف امب شاقنƃا ةقلح</a:t>
            </a:r>
            <a:endParaRPr lang="en-US" altLang="en-US" sz="14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>
              <a:spcBef>
                <a:spcPts val="650"/>
              </a:spcBef>
            </a:pPr>
            <a:r>
              <a:rPr lang="en-US" altLang="en-US" sz="1400" b="1" i="1">
                <a:solidFill>
                  <a:srgbClr val="304317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.ريدب ليعامسإ يƃوتمƃا /د ةداعس ىلع ةحورطمƃا</a:t>
            </a:r>
            <a:endParaRPr lang="en-US" altLang="en-US" sz="14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051" name="object 3"/>
          <p:cNvSpPr>
            <a:spLocks noChangeArrowheads="1"/>
          </p:cNvSpPr>
          <p:nvPr/>
        </p:nvSpPr>
        <p:spPr bwMode="auto">
          <a:xfrm>
            <a:off x="1341438" y="5464175"/>
            <a:ext cx="4876800" cy="27416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" name="object 3"/>
          <p:cNvSpPr>
            <a:spLocks noChangeArrowheads="1"/>
          </p:cNvSpPr>
          <p:nvPr/>
        </p:nvSpPr>
        <p:spPr bwMode="auto">
          <a:xfrm>
            <a:off x="1381125" y="3810000"/>
            <a:ext cx="4878388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6" name="object 4"/>
          <p:cNvSpPr>
            <a:spLocks noChangeArrowheads="1"/>
          </p:cNvSpPr>
          <p:nvPr/>
        </p:nvSpPr>
        <p:spPr bwMode="auto">
          <a:xfrm>
            <a:off x="1341438" y="6762750"/>
            <a:ext cx="4876800" cy="27416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1341438" y="3810000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0" name="object 4"/>
          <p:cNvSpPr>
            <a:spLocks noChangeArrowheads="1"/>
          </p:cNvSpPr>
          <p:nvPr/>
        </p:nvSpPr>
        <p:spPr bwMode="auto">
          <a:xfrm>
            <a:off x="1341438" y="6705600"/>
            <a:ext cx="4876800" cy="2743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1341438" y="3810000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object 4"/>
          <p:cNvSpPr>
            <a:spLocks noChangeArrowheads="1"/>
          </p:cNvSpPr>
          <p:nvPr/>
        </p:nvSpPr>
        <p:spPr bwMode="auto">
          <a:xfrm>
            <a:off x="1341438" y="6705600"/>
            <a:ext cx="4876800" cy="2743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258</Words>
  <Application>Microsoft Office PowerPoint</Application>
  <PresentationFormat>Custom</PresentationFormat>
  <Paragraphs>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Times New Roman</vt:lpstr>
      <vt:lpstr>Simplified Arabic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Sultan</cp:lastModifiedBy>
  <cp:revision>1</cp:revision>
  <dcterms:created xsi:type="dcterms:W3CDTF">2015-04-12T20:31:28Z</dcterms:created>
  <dcterms:modified xsi:type="dcterms:W3CDTF">2015-04-12T18:52:12Z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2015-04-12T00:00:00Z</vt:filetime>
  </property>
  <property fmtid="{D5CDD505-2E9C-101B-9397-08002B2CF9AE}" pid="3" name="LastSaved">
    <vt:filetime>2015-04-12T00:00:00Z</vt:filetime>
  </property>
</Properties>
</file>