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" d="100"/>
          <a:sy n="22" d="100"/>
        </p:scale>
        <p:origin x="-109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4816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54179-F778-4F23-AE99-F4D112F3F347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69470-EB11-46FE-910A-ED85FEDAFF5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953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AA079-A143-4B2C-98BE-05D6CCD2FFEC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C7E30-1349-49F7-8547-A53D9E0676B3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555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C4E37-C3A2-4B81-8152-A705C896CA6B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ECEB3-CD44-4B83-BC53-758D1D1AA72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351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7F7BF-E48A-4481-81EC-25A8D3AD2047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8F664-1491-42CC-B9E0-58DF962AC2B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96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2AB2D-37FB-48CC-B7AE-EA45116E7C3E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5A828-3DB1-4381-9DA7-66B0C4AAE367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109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Holder 2"/>
          <p:cNvSpPr>
            <a:spLocks noGrp="1"/>
          </p:cNvSpPr>
          <p:nvPr>
            <p:ph type="title"/>
          </p:nvPr>
        </p:nvSpPr>
        <p:spPr bwMode="auto">
          <a:xfrm>
            <a:off x="377825" y="427038"/>
            <a:ext cx="680720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smtClean="0"/>
          </a:p>
        </p:txBody>
      </p:sp>
      <p:sp>
        <p:nvSpPr>
          <p:cNvPr id="1027" name="Holder 3"/>
          <p:cNvSpPr>
            <a:spLocks noGrp="1"/>
          </p:cNvSpPr>
          <p:nvPr>
            <p:ph type="body" idx="1"/>
          </p:nvPr>
        </p:nvSpPr>
        <p:spPr bwMode="auto">
          <a:xfrm>
            <a:off x="377825" y="2459038"/>
            <a:ext cx="6807200" cy="705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750" y="9944100"/>
            <a:ext cx="241935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100"/>
            <a:ext cx="173990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739994-8EBC-4014-8E61-3BF1FD61C18D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125" y="9944100"/>
            <a:ext cx="173990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8E3807-42B4-4469-A993-F71FD662CA5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41500" y="925513"/>
            <a:ext cx="3884613" cy="474662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fontAlgn="auto">
              <a:lnSpc>
                <a:spcPts val="174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500" b="1" spc="-310" dirty="0">
                <a:latin typeface="Times New Roman"/>
                <a:cs typeface="Times New Roman"/>
              </a:rPr>
              <a:t>Δ</a:t>
            </a:r>
            <a:r>
              <a:rPr sz="1500" b="1" spc="-60" dirty="0">
                <a:latin typeface="Times New Roman"/>
                <a:cs typeface="Times New Roman"/>
              </a:rPr>
              <a:t>عما</a:t>
            </a:r>
            <a:r>
              <a:rPr sz="1500" b="1" spc="-100" dirty="0">
                <a:latin typeface="Times New Roman"/>
                <a:cs typeface="Times New Roman"/>
              </a:rPr>
              <a:t>ج</a:t>
            </a:r>
            <a:r>
              <a:rPr sz="1500" b="1" spc="-330" dirty="0">
                <a:latin typeface="Times New Roman"/>
                <a:cs typeface="Times New Roman"/>
              </a:rPr>
              <a:t>ل</a:t>
            </a:r>
            <a:r>
              <a:rPr sz="1500" b="1" spc="-1185" dirty="0">
                <a:latin typeface="Times New Roman"/>
                <a:cs typeface="Times New Roman"/>
              </a:rPr>
              <a:t>΍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spc="-140" dirty="0">
                <a:latin typeface="Times New Roman"/>
                <a:cs typeface="Times New Roman"/>
              </a:rPr>
              <a:t>ريΪم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175" dirty="0">
                <a:latin typeface="Times New Roman"/>
                <a:cs typeface="Times New Roman"/>
              </a:rPr>
              <a:t>يل</a:t>
            </a:r>
            <a:r>
              <a:rPr sz="1500" b="1" spc="-80" dirty="0">
                <a:latin typeface="Times New Roman"/>
                <a:cs typeface="Times New Roman"/>
              </a:rPr>
              <a:t>ا</a:t>
            </a:r>
            <a:r>
              <a:rPr sz="1500" b="1" spc="-95" dirty="0">
                <a:latin typeface="Times New Roman"/>
                <a:cs typeface="Times New Roman"/>
              </a:rPr>
              <a:t>عم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spc="40" dirty="0">
                <a:latin typeface="Times New Roman"/>
                <a:cs typeface="Times New Roman"/>
              </a:rPr>
              <a:t>نم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spc="-459" dirty="0">
                <a:latin typeface="Times New Roman"/>
                <a:cs typeface="Times New Roman"/>
              </a:rPr>
              <a:t>فيϠكتب</a:t>
            </a:r>
            <a:endParaRPr sz="1500">
              <a:latin typeface="Times New Roman"/>
              <a:cs typeface="Times New Roman"/>
            </a:endParaRPr>
          </a:p>
          <a:p>
            <a:pPr algn="ctr" fontAlgn="auto">
              <a:lnSpc>
                <a:spcPts val="210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b="1" spc="-335" dirty="0">
                <a:latin typeface="Arial"/>
                <a:cs typeface="Arial"/>
              </a:rPr>
              <a:t>ةيلكلاب</a:t>
            </a:r>
            <a:r>
              <a:rPr b="1" spc="5" dirty="0">
                <a:latin typeface="Arial"/>
                <a:cs typeface="Arial"/>
              </a:rPr>
              <a:t> </a:t>
            </a:r>
            <a:r>
              <a:rPr b="1" spc="-315" dirty="0">
                <a:latin typeface="Arial"/>
                <a:cs typeface="Arial"/>
              </a:rPr>
              <a:t>ةيمي</a:t>
            </a:r>
            <a:r>
              <a:rPr b="1" spc="-300" dirty="0">
                <a:latin typeface="Arial"/>
                <a:cs typeface="Arial"/>
              </a:rPr>
              <a:t>ل</a:t>
            </a:r>
            <a:r>
              <a:rPr b="1" spc="-355" dirty="0">
                <a:latin typeface="Arial"/>
                <a:cs typeface="Arial"/>
              </a:rPr>
              <a:t>عتلا</a:t>
            </a:r>
            <a:r>
              <a:rPr b="1" spc="10" dirty="0">
                <a:latin typeface="Arial"/>
                <a:cs typeface="Arial"/>
              </a:rPr>
              <a:t> </a:t>
            </a:r>
            <a:r>
              <a:rPr b="1" spc="-15" dirty="0">
                <a:latin typeface="Arial"/>
                <a:cs typeface="Arial"/>
              </a:rPr>
              <a:t>ن</a:t>
            </a:r>
            <a:r>
              <a:rPr b="1" dirty="0">
                <a:latin typeface="Arial"/>
                <a:cs typeface="Arial"/>
              </a:rPr>
              <a:t>و</a:t>
            </a:r>
            <a:r>
              <a:rPr b="1" spc="5" dirty="0">
                <a:latin typeface="Arial"/>
                <a:cs typeface="Arial"/>
              </a:rPr>
              <a:t>ؤ</a:t>
            </a:r>
            <a:r>
              <a:rPr b="1" spc="-445" dirty="0">
                <a:latin typeface="Arial"/>
                <a:cs typeface="Arial"/>
              </a:rPr>
              <a:t>شلل</a:t>
            </a:r>
            <a:r>
              <a:rPr b="1" dirty="0">
                <a:latin typeface="Arial"/>
                <a:cs typeface="Arial"/>
              </a:rPr>
              <a:t> </a:t>
            </a:r>
            <a:r>
              <a:rPr b="1" spc="-110" dirty="0">
                <a:latin typeface="Arial"/>
                <a:cs typeface="Arial"/>
              </a:rPr>
              <a:t>ايكو</a:t>
            </a:r>
            <a:r>
              <a:rPr b="1" spc="10" dirty="0">
                <a:latin typeface="Arial"/>
                <a:cs typeface="Arial"/>
              </a:rPr>
              <a:t> </a:t>
            </a:r>
            <a:r>
              <a:rPr b="1" spc="-204" dirty="0">
                <a:latin typeface="Arial"/>
                <a:cs typeface="Arial"/>
              </a:rPr>
              <a:t>ليخدلا</a:t>
            </a:r>
            <a:r>
              <a:rPr b="1" spc="-10" dirty="0">
                <a:latin typeface="Arial"/>
                <a:cs typeface="Arial"/>
              </a:rPr>
              <a:t> </a:t>
            </a:r>
            <a:r>
              <a:rPr b="1" spc="50" dirty="0">
                <a:latin typeface="Arial"/>
                <a:cs typeface="Arial"/>
              </a:rPr>
              <a:t>هدبع</a:t>
            </a:r>
            <a:r>
              <a:rPr b="1" spc="5" dirty="0">
                <a:latin typeface="Arial"/>
                <a:cs typeface="Arial"/>
              </a:rPr>
              <a:t> </a:t>
            </a:r>
            <a:r>
              <a:rPr b="1" spc="-200" dirty="0">
                <a:latin typeface="Arial"/>
                <a:cs typeface="Arial"/>
              </a:rPr>
              <a:t>رو</a:t>
            </a:r>
            <a:r>
              <a:rPr b="1" spc="-290" dirty="0">
                <a:latin typeface="Arial"/>
                <a:cs typeface="Arial"/>
              </a:rPr>
              <a:t>ت</a:t>
            </a:r>
            <a:r>
              <a:rPr b="1" spc="-204" dirty="0">
                <a:latin typeface="Arial"/>
                <a:cs typeface="Arial"/>
              </a:rPr>
              <a:t>ك</a:t>
            </a:r>
            <a:r>
              <a:rPr b="1" spc="-140" dirty="0">
                <a:latin typeface="Arial"/>
                <a:cs typeface="Arial"/>
              </a:rPr>
              <a:t>د</a:t>
            </a:r>
            <a:r>
              <a:rPr b="1" spc="-200" dirty="0">
                <a:latin typeface="Arial"/>
                <a:cs typeface="Arial"/>
              </a:rPr>
              <a:t>لا</a:t>
            </a:r>
            <a:endParaRPr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1413" y="8469313"/>
            <a:ext cx="5292725" cy="941387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47625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1000" b="1">
                <a:latin typeface="Times New Roman" pitchFamily="18" charset="0"/>
                <a:cs typeface="Times New Roman" pitchFamily="18" charset="0"/>
              </a:rPr>
              <a:t>نيفυومϭ سيέΪتل΍ ΔΌيه ءاضعأ نم اهوبوسϨمϭ ΔيϠكل΍ ءاكϭϭ ، شهΪل΍ ΪϤحأ نب هΪΒع </a:t>
            </a:r>
            <a:r>
              <a:rPr lang="en-US" altLang="en-US" sz="1000">
                <a:latin typeface="Lucida Sans Unicode" pitchFamily="34" charset="0"/>
                <a:cs typeface="Lucida Sans Unicode" pitchFamily="34" charset="0"/>
              </a:rPr>
              <a:t>/</a:t>
            </a:r>
            <a:r>
              <a:rPr lang="en-US" altLang="en-US" sz="1000" b="1">
                <a:latin typeface="Times New Roman" pitchFamily="18" charset="0"/>
                <a:cs typeface="Times New Roman" pitchFamily="18" charset="0"/>
              </a:rPr>
              <a:t>έوتكΪل΍ ، ΔيϠكل΍ ΪيϤع ΓΩاعس ϡΪقتي</a:t>
            </a:r>
            <a:endParaRPr lang="en-US" altLang="en-US" sz="100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spcBef>
                <a:spcPts val="100"/>
              </a:spcBef>
            </a:pPr>
            <a:r>
              <a:rPr lang="en-US" altLang="en-US" sz="1000" b="1">
                <a:latin typeface="Times New Roman" pitchFamily="18" charset="0"/>
                <a:cs typeface="Times New Roman" pitchFamily="18" charset="0"/>
              </a:rPr>
              <a:t>، ΔيϠكلاب ΔيϤيϠعتل΍ ϥϭؤشϠل ايكϭ هفيϠكت ΔΒساϨϤب كلΫϭ ، ليخΪل΍ ΪϤحم نب هΪΒع </a:t>
            </a:r>
            <a:r>
              <a:rPr lang="en-US" altLang="en-US" sz="1000">
                <a:latin typeface="Lucida Sans Unicode" pitchFamily="34" charset="0"/>
                <a:cs typeface="Lucida Sans Unicode" pitchFamily="34" charset="0"/>
              </a:rPr>
              <a:t>/</a:t>
            </a:r>
            <a:r>
              <a:rPr lang="en-US" altLang="en-US" sz="1000" b="1">
                <a:latin typeface="Times New Roman" pitchFamily="18" charset="0"/>
                <a:cs typeface="Times New Roman" pitchFamily="18" charset="0"/>
              </a:rPr>
              <a:t>έوتكΪل΍ ΓΩاعسل ΕاكيرΒتل΍ϭ يناϬتل΍ صلاΨب Δعفέ هيف اϤل هجϭ لϤكأ ىϠع اϬقح ء΍Ωأϭ Δنامأ΍ ϩάه لϤح ىϠع هϨيعي ϥأϭ ϩاτخ قحل΍ ىϠع ΩΪسيϭ هقفوي ϥأ لجϭزع ه نيϠئاس</a:t>
            </a:r>
            <a:endParaRPr lang="en-US" altLang="en-US" sz="100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ts val="1225"/>
              </a:lnSpc>
              <a:spcBef>
                <a:spcPts val="238"/>
              </a:spcBef>
            </a:pPr>
            <a:r>
              <a:rPr lang="en-US" altLang="en-US" sz="1000" b="1">
                <a:latin typeface="Times New Roman" pitchFamily="18" charset="0"/>
                <a:cs typeface="Times New Roman" pitchFamily="18" charset="0"/>
              </a:rPr>
              <a:t>.Δعماجل΍ϭ ΔيϠكل΍</a:t>
            </a:r>
            <a:endParaRPr lang="en-US" altLang="en-US" sz="100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575"/>
              </a:lnSpc>
            </a:pPr>
            <a:r>
              <a:rPr lang="en-US" altLang="en-US" sz="1300" b="1">
                <a:latin typeface="Arial" charset="0"/>
              </a:rPr>
              <a:t>قيفوتلا يلو هو</a:t>
            </a:r>
            <a:endParaRPr lang="en-US" altLang="en-US" sz="1300">
              <a:latin typeface="Arial" charset="0"/>
            </a:endParaRPr>
          </a:p>
        </p:txBody>
      </p:sp>
      <p:sp>
        <p:nvSpPr>
          <p:cNvPr id="2052" name="object 4"/>
          <p:cNvSpPr>
            <a:spLocks noChangeArrowheads="1"/>
          </p:cNvSpPr>
          <p:nvPr/>
        </p:nvSpPr>
        <p:spPr bwMode="auto">
          <a:xfrm>
            <a:off x="1179513" y="1549400"/>
            <a:ext cx="5200650" cy="671195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99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Arial</vt:lpstr>
      <vt:lpstr>Times New Roman</vt:lpstr>
      <vt:lpstr>Lucida Sans Unicode</vt:lpstr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Microsoft Cop.</cp:lastModifiedBy>
  <cp:revision>1</cp:revision>
  <dcterms:created xsi:type="dcterms:W3CDTF">2015-04-12T20:31:23Z</dcterms:created>
  <dcterms:modified xsi:type="dcterms:W3CDTF">2015-04-12T18:43:53Z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