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0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816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54179-F778-4F23-AE99-F4D112F3F347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9470-EB11-46FE-910A-ED85FEDAFF5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953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A079-A143-4B2C-98BE-05D6CCD2FFE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7E30-1349-49F7-8547-A53D9E0676B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55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4E37-C3A2-4B81-8152-A705C896CA6B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CEB3-CD44-4B83-BC53-758D1D1AA72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351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F7BF-E48A-4481-81EC-25A8D3AD2047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F664-1491-42CC-B9E0-58DF962AC2B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96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AB2D-37FB-48CC-B7AE-EA45116E7C3E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A828-3DB1-4381-9DA7-66B0C4AAE36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109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739994-8EBC-4014-8E61-3BF1FD61C18D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E3807-42B4-4469-A993-F71FD662CA5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1500" y="925513"/>
            <a:ext cx="3884613" cy="47466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lnSpc>
                <a:spcPts val="17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spc="-310" dirty="0">
                <a:latin typeface="Times New Roman"/>
                <a:cs typeface="Times New Roman"/>
              </a:rPr>
              <a:t>Δ</a:t>
            </a:r>
            <a:r>
              <a:rPr sz="1500" b="1" spc="-60" dirty="0">
                <a:latin typeface="Times New Roman"/>
                <a:cs typeface="Times New Roman"/>
              </a:rPr>
              <a:t>عما</a:t>
            </a:r>
            <a:r>
              <a:rPr sz="1500" b="1" spc="-100" dirty="0">
                <a:latin typeface="Times New Roman"/>
                <a:cs typeface="Times New Roman"/>
              </a:rPr>
              <a:t>ج</a:t>
            </a:r>
            <a:r>
              <a:rPr sz="1500" b="1" spc="-330" dirty="0">
                <a:latin typeface="Times New Roman"/>
                <a:cs typeface="Times New Roman"/>
              </a:rPr>
              <a:t>ل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ريΪم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75" dirty="0">
                <a:latin typeface="Times New Roman"/>
                <a:cs typeface="Times New Roman"/>
              </a:rPr>
              <a:t>يل</a:t>
            </a:r>
            <a:r>
              <a:rPr sz="1500" b="1" spc="-80" dirty="0">
                <a:latin typeface="Times New Roman"/>
                <a:cs typeface="Times New Roman"/>
              </a:rPr>
              <a:t>ا</a:t>
            </a:r>
            <a:r>
              <a:rPr sz="1500" b="1" spc="-95" dirty="0">
                <a:latin typeface="Times New Roman"/>
                <a:cs typeface="Times New Roman"/>
              </a:rPr>
              <a:t>عم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40" dirty="0">
                <a:latin typeface="Times New Roman"/>
                <a:cs typeface="Times New Roman"/>
              </a:rPr>
              <a:t>نم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459" dirty="0">
                <a:latin typeface="Times New Roman"/>
                <a:cs typeface="Times New Roman"/>
              </a:rPr>
              <a:t>فيϠكتب</a:t>
            </a:r>
            <a:endParaRPr sz="1500">
              <a:latin typeface="Times New Roman"/>
              <a:cs typeface="Times New Roman"/>
            </a:endParaRPr>
          </a:p>
          <a:p>
            <a:pPr algn="ctr" fontAlgn="auto">
              <a:lnSpc>
                <a:spcPts val="21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b="1" spc="-335" dirty="0">
                <a:latin typeface="Arial"/>
                <a:cs typeface="Arial"/>
              </a:rPr>
              <a:t>ةيلكلاب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315" dirty="0">
                <a:latin typeface="Arial"/>
                <a:cs typeface="Arial"/>
              </a:rPr>
              <a:t>ةيمي</a:t>
            </a:r>
            <a:r>
              <a:rPr b="1" spc="-300" dirty="0">
                <a:latin typeface="Arial"/>
                <a:cs typeface="Arial"/>
              </a:rPr>
              <a:t>ل</a:t>
            </a:r>
            <a:r>
              <a:rPr b="1" spc="-355" dirty="0">
                <a:latin typeface="Arial"/>
                <a:cs typeface="Arial"/>
              </a:rPr>
              <a:t>عتلا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ن</a:t>
            </a:r>
            <a:r>
              <a:rPr b="1" dirty="0">
                <a:latin typeface="Arial"/>
                <a:cs typeface="Arial"/>
              </a:rPr>
              <a:t>و</a:t>
            </a:r>
            <a:r>
              <a:rPr b="1" spc="5" dirty="0">
                <a:latin typeface="Arial"/>
                <a:cs typeface="Arial"/>
              </a:rPr>
              <a:t>ؤ</a:t>
            </a:r>
            <a:r>
              <a:rPr b="1" spc="-445" dirty="0">
                <a:latin typeface="Arial"/>
                <a:cs typeface="Arial"/>
              </a:rPr>
              <a:t>شلل</a:t>
            </a:r>
            <a:r>
              <a:rPr b="1" dirty="0">
                <a:latin typeface="Arial"/>
                <a:cs typeface="Arial"/>
              </a:rPr>
              <a:t> </a:t>
            </a:r>
            <a:r>
              <a:rPr b="1" spc="-110" dirty="0">
                <a:latin typeface="Arial"/>
                <a:cs typeface="Arial"/>
              </a:rPr>
              <a:t>ايكو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b="1" spc="-204" dirty="0">
                <a:latin typeface="Arial"/>
                <a:cs typeface="Arial"/>
              </a:rPr>
              <a:t>ليخدلا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50" dirty="0">
                <a:latin typeface="Arial"/>
                <a:cs typeface="Arial"/>
              </a:rPr>
              <a:t>هدبع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b="1" spc="-200" dirty="0">
                <a:latin typeface="Arial"/>
                <a:cs typeface="Arial"/>
              </a:rPr>
              <a:t>رو</a:t>
            </a:r>
            <a:r>
              <a:rPr b="1" spc="-290" dirty="0">
                <a:latin typeface="Arial"/>
                <a:cs typeface="Arial"/>
              </a:rPr>
              <a:t>ت</a:t>
            </a:r>
            <a:r>
              <a:rPr b="1" spc="-204" dirty="0">
                <a:latin typeface="Arial"/>
                <a:cs typeface="Arial"/>
              </a:rPr>
              <a:t>ك</a:t>
            </a:r>
            <a:r>
              <a:rPr b="1" spc="-140" dirty="0">
                <a:latin typeface="Arial"/>
                <a:cs typeface="Arial"/>
              </a:rPr>
              <a:t>د</a:t>
            </a:r>
            <a:r>
              <a:rPr b="1" spc="-200" dirty="0">
                <a:latin typeface="Arial"/>
                <a:cs typeface="Arial"/>
              </a:rPr>
              <a:t>لا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1413" y="8469313"/>
            <a:ext cx="5292725" cy="94138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476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000" b="1">
                <a:latin typeface="Times New Roman" pitchFamily="18" charset="0"/>
                <a:cs typeface="Times New Roman" pitchFamily="18" charset="0"/>
              </a:rPr>
              <a:t>نيفυومϭ سيέΪتل΍ ΔΌيه ءاضعأ نم اهوبوسϨمϭ ΔيϠكل΍ ءاكϭϭ ، شهΪل΍ ΪϤحأ نب هΪΒع </a:t>
            </a:r>
            <a:r>
              <a:rPr lang="en-US" altLang="en-US" sz="10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000" b="1">
                <a:latin typeface="Times New Roman" pitchFamily="18" charset="0"/>
                <a:cs typeface="Times New Roman" pitchFamily="18" charset="0"/>
              </a:rPr>
              <a:t>έوتكΪل΍ ، ΔيϠكل΍ ΪيϤع ΓΩاعس ϡΪقتي</a:t>
            </a:r>
            <a:endParaRPr lang="en-US" altLang="en-US" sz="1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100"/>
              </a:spcBef>
            </a:pPr>
            <a:r>
              <a:rPr lang="en-US" altLang="en-US" sz="1000" b="1">
                <a:latin typeface="Times New Roman" pitchFamily="18" charset="0"/>
                <a:cs typeface="Times New Roman" pitchFamily="18" charset="0"/>
              </a:rPr>
              <a:t>، ΔيϠكلاب ΔيϤيϠعتل΍ ϥϭؤشϠل ايكϭ هفيϠكت ΔΒساϨϤب كلΫϭ ، ليخΪل΍ ΪϤحم نب هΪΒع </a:t>
            </a:r>
            <a:r>
              <a:rPr lang="en-US" altLang="en-US" sz="1000">
                <a:latin typeface="Lucida Sans Unicode" pitchFamily="34" charset="0"/>
                <a:cs typeface="Lucida Sans Unicode" pitchFamily="34" charset="0"/>
              </a:rPr>
              <a:t>/</a:t>
            </a:r>
            <a:r>
              <a:rPr lang="en-US" altLang="en-US" sz="1000" b="1">
                <a:latin typeface="Times New Roman" pitchFamily="18" charset="0"/>
                <a:cs typeface="Times New Roman" pitchFamily="18" charset="0"/>
              </a:rPr>
              <a:t>έوتكΪل΍ ΓΩاعسل ΕاكيرΒتل΍ϭ يناϬتل΍ صلاΨب Δعفέ هيف اϤل هجϭ لϤكأ ىϠع اϬقح ء΍Ωأϭ Δنامأ΍ ϩάه لϤح ىϠع هϨيعي ϥأϭ ϩاτخ قحل΍ ىϠع ΩΪسيϭ هقفوي ϥأ لجϭزع ه نيϠئاس</a:t>
            </a:r>
            <a:endParaRPr lang="en-US" altLang="en-US" sz="100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ts val="1225"/>
              </a:lnSpc>
              <a:spcBef>
                <a:spcPts val="238"/>
              </a:spcBef>
            </a:pPr>
            <a:r>
              <a:rPr lang="en-US" altLang="en-US" sz="1000" b="1">
                <a:latin typeface="Times New Roman" pitchFamily="18" charset="0"/>
                <a:cs typeface="Times New Roman" pitchFamily="18" charset="0"/>
              </a:rPr>
              <a:t>.Δعماجل΍ϭ ΔيϠكل΍</a:t>
            </a:r>
            <a:endParaRPr lang="en-US" altLang="en-US" sz="10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75"/>
              </a:lnSpc>
            </a:pPr>
            <a:r>
              <a:rPr lang="en-US" altLang="en-US" sz="1300" b="1">
                <a:latin typeface="Arial" charset="0"/>
              </a:rPr>
              <a:t>قيفوتلا يلو هو</a:t>
            </a:r>
            <a:endParaRPr lang="en-US" altLang="en-US" sz="1300">
              <a:latin typeface="Arial" charset="0"/>
            </a:endParaRPr>
          </a:p>
        </p:txBody>
      </p:sp>
      <p:sp>
        <p:nvSpPr>
          <p:cNvPr id="2052" name="object 4"/>
          <p:cNvSpPr>
            <a:spLocks noChangeArrowheads="1"/>
          </p:cNvSpPr>
          <p:nvPr/>
        </p:nvSpPr>
        <p:spPr bwMode="auto">
          <a:xfrm>
            <a:off x="1179513" y="1549400"/>
            <a:ext cx="5200650" cy="67119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Times New Roman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Microsoft Cop.</cp:lastModifiedBy>
  <cp:revision>1</cp:revision>
  <dcterms:created xsi:type="dcterms:W3CDTF">2015-04-12T20:31:23Z</dcterms:created>
  <dcterms:modified xsi:type="dcterms:W3CDTF">2015-04-12T18:43:53Z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