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556500" cy="10693400"/>
  <p:notesSz cx="7556500" cy="106934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2" d="100"/>
          <a:sy n="22" d="100"/>
        </p:scale>
        <p:origin x="-104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94583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otes Placeholder"/>
          <p:cNvSpPr>
            <a:spLocks noGrp="1"/>
          </p:cNvSpPr>
          <p:nvPr>
            <p:ph type="body" idx="1"/>
          </p:nvPr>
        </p:nvSpPr>
        <p:spPr bwMode="auto">
          <a:xfrm>
            <a:off x="-2147483648"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otes Placeholder"/>
          <p:cNvSpPr>
            <a:spLocks noGrp="1"/>
          </p:cNvSpPr>
          <p:nvPr>
            <p:ph type="body" idx="1"/>
          </p:nvPr>
        </p:nvSpPr>
        <p:spPr bwMode="auto">
          <a:xfrm>
            <a:off x="-2147483648" y="-2147483648"/>
            <a:ext cx="0" cy="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3"/>
          </a:xfrm>
          <a:prstGeom prst="rect">
            <a:avLst/>
          </a:prstGeom>
        </p:spPr>
        <p:txBody>
          <a:bodyPr/>
          <a:lstStyle>
            <a:lvl1pPr>
              <a:defRPr/>
            </a:lvl1pPr>
          </a:lstStyle>
          <a:p>
            <a:endParaRPr/>
          </a:p>
        </p:txBody>
      </p:sp>
      <p:sp>
        <p:nvSpPr>
          <p:cNvPr id="3" name="Holder 3"/>
          <p:cNvSpPr>
            <a:spLocks noGrp="1"/>
          </p:cNvSpPr>
          <p:nvPr>
            <p:ph type="subTitle" idx="4"/>
          </p:nvPr>
        </p:nvSpPr>
        <p:spPr>
          <a:xfrm>
            <a:off x="1134427" y="5988304"/>
            <a:ext cx="5293994" cy="2673350"/>
          </a:xfrm>
          <a:prstGeom prst="rect">
            <a:avLst/>
          </a:prstGeom>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37144B3F-EF21-4BEC-ADBA-B623C90EA57B}" type="datetimeFigureOut">
              <a:rPr lang="en-US"/>
              <a:pPr>
                <a:defRPr/>
              </a:pPr>
              <a:t>4/12/2015</a:t>
            </a:fld>
            <a:endParaRPr lang="en-US"/>
          </a:p>
        </p:txBody>
      </p:sp>
      <p:sp>
        <p:nvSpPr>
          <p:cNvPr id="6" name="Holder 6"/>
          <p:cNvSpPr>
            <a:spLocks noGrp="1"/>
          </p:cNvSpPr>
          <p:nvPr>
            <p:ph type="sldNum" sz="quarter" idx="12"/>
          </p:nvPr>
        </p:nvSpPr>
        <p:spPr/>
        <p:txBody>
          <a:bodyPr/>
          <a:lstStyle>
            <a:lvl1pPr>
              <a:defRPr/>
            </a:lvl1pPr>
          </a:lstStyle>
          <a:p>
            <a:pPr>
              <a:defRPr/>
            </a:pPr>
            <a:fld id="{C81511E5-FF97-4224-889D-96E17E69089A}" type="slidenum">
              <a:rPr/>
              <a:pPr>
                <a:defRPr/>
              </a:pPr>
              <a:t>‹#›</a:t>
            </a:fld>
            <a:endParaRPr/>
          </a:p>
        </p:txBody>
      </p:sp>
    </p:spTree>
    <p:extLst>
      <p:ext uri="{BB962C8B-B14F-4D97-AF65-F5344CB8AC3E}">
        <p14:creationId xmlns:p14="http://schemas.microsoft.com/office/powerpoint/2010/main" val="56275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a:lvl1pPr>
          </a:lstStyle>
          <a:p>
            <a:endParaRPr/>
          </a:p>
        </p:txBody>
      </p:sp>
      <p:sp>
        <p:nvSpPr>
          <p:cNvPr id="3" name="Holder 3"/>
          <p:cNvSpPr>
            <a:spLocks noGrp="1"/>
          </p:cNvSpPr>
          <p:nvPr>
            <p:ph type="body" idx="1"/>
          </p:nvPr>
        </p:nvSpPr>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9D89C833-9219-4721-941F-575C40A3765E}" type="datetimeFigureOut">
              <a:rPr lang="en-US"/>
              <a:pPr>
                <a:defRPr/>
              </a:pPr>
              <a:t>4/12/2015</a:t>
            </a:fld>
            <a:endParaRPr lang="en-US"/>
          </a:p>
        </p:txBody>
      </p:sp>
      <p:sp>
        <p:nvSpPr>
          <p:cNvPr id="6" name="Holder 6"/>
          <p:cNvSpPr>
            <a:spLocks noGrp="1"/>
          </p:cNvSpPr>
          <p:nvPr>
            <p:ph type="sldNum" sz="quarter" idx="12"/>
          </p:nvPr>
        </p:nvSpPr>
        <p:spPr/>
        <p:txBody>
          <a:bodyPr/>
          <a:lstStyle>
            <a:lvl1pPr>
              <a:defRPr/>
            </a:lvl1pPr>
          </a:lstStyle>
          <a:p>
            <a:pPr>
              <a:defRPr/>
            </a:pPr>
            <a:fld id="{9E8B8D1E-AFCB-4796-90B0-E1A3D74514EA}" type="slidenum">
              <a:rPr/>
              <a:pPr>
                <a:defRPr/>
              </a:pPr>
              <a:t>‹#›</a:t>
            </a:fld>
            <a:endParaRPr/>
          </a:p>
        </p:txBody>
      </p:sp>
    </p:spTree>
    <p:extLst>
      <p:ext uri="{BB962C8B-B14F-4D97-AF65-F5344CB8AC3E}">
        <p14:creationId xmlns:p14="http://schemas.microsoft.com/office/powerpoint/2010/main" val="3303294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a:lstStyle>
            <a:lvl1pPr>
              <a:defRPr/>
            </a:lvl1pPr>
          </a:lstStyle>
          <a:p>
            <a:endParaRPr/>
          </a:p>
        </p:txBody>
      </p:sp>
      <p:sp>
        <p:nvSpPr>
          <p:cNvPr id="5" name="Holder 4"/>
          <p:cNvSpPr>
            <a:spLocks noGrp="1"/>
          </p:cNvSpPr>
          <p:nvPr>
            <p:ph type="ftr" sz="quarter" idx="10"/>
          </p:nvPr>
        </p:nvSpPr>
        <p:spPr/>
        <p:txBody>
          <a:bodyPr/>
          <a:lstStyle>
            <a:lvl1pPr>
              <a:defRPr/>
            </a:lvl1pPr>
          </a:lstStyle>
          <a:p>
            <a:pPr>
              <a:defRPr/>
            </a:pPr>
            <a:endParaRPr/>
          </a:p>
        </p:txBody>
      </p:sp>
      <p:sp>
        <p:nvSpPr>
          <p:cNvPr id="6" name="Holder 5"/>
          <p:cNvSpPr>
            <a:spLocks noGrp="1"/>
          </p:cNvSpPr>
          <p:nvPr>
            <p:ph type="dt" sz="half" idx="11"/>
          </p:nvPr>
        </p:nvSpPr>
        <p:spPr/>
        <p:txBody>
          <a:bodyPr/>
          <a:lstStyle>
            <a:lvl1pPr>
              <a:defRPr/>
            </a:lvl1pPr>
          </a:lstStyle>
          <a:p>
            <a:pPr>
              <a:defRPr/>
            </a:pPr>
            <a:fld id="{B489B1F5-F7D9-4CF9-B432-B5E528960D5B}" type="datetimeFigureOut">
              <a:rPr lang="en-US"/>
              <a:pPr>
                <a:defRPr/>
              </a:pPr>
              <a:t>4/12/2015</a:t>
            </a:fld>
            <a:endParaRPr lang="en-US"/>
          </a:p>
        </p:txBody>
      </p:sp>
      <p:sp>
        <p:nvSpPr>
          <p:cNvPr id="7" name="Holder 6"/>
          <p:cNvSpPr>
            <a:spLocks noGrp="1"/>
          </p:cNvSpPr>
          <p:nvPr>
            <p:ph type="sldNum" sz="quarter" idx="12"/>
          </p:nvPr>
        </p:nvSpPr>
        <p:spPr/>
        <p:txBody>
          <a:bodyPr/>
          <a:lstStyle>
            <a:lvl1pPr>
              <a:defRPr/>
            </a:lvl1pPr>
          </a:lstStyle>
          <a:p>
            <a:pPr>
              <a:defRPr/>
            </a:pPr>
            <a:fld id="{448DF501-E8EB-4FF9-AC16-CD0EE14E7F65}" type="slidenum">
              <a:rPr/>
              <a:pPr>
                <a:defRPr/>
              </a:pPr>
              <a:t>‹#›</a:t>
            </a:fld>
            <a:endParaRPr/>
          </a:p>
        </p:txBody>
      </p:sp>
    </p:spTree>
    <p:extLst>
      <p:ext uri="{BB962C8B-B14F-4D97-AF65-F5344CB8AC3E}">
        <p14:creationId xmlns:p14="http://schemas.microsoft.com/office/powerpoint/2010/main" val="335660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a:lvl1pPr>
          </a:lstStyle>
          <a:p>
            <a:endParaRPr/>
          </a:p>
        </p:txBody>
      </p:sp>
      <p:sp>
        <p:nvSpPr>
          <p:cNvPr id="3" name="Holder 4"/>
          <p:cNvSpPr>
            <a:spLocks noGrp="1"/>
          </p:cNvSpPr>
          <p:nvPr>
            <p:ph type="ftr" sz="quarter" idx="10"/>
          </p:nvPr>
        </p:nvSpPr>
        <p:spPr/>
        <p:txBody>
          <a:bodyPr/>
          <a:lstStyle>
            <a:lvl1pPr>
              <a:defRPr/>
            </a:lvl1pPr>
          </a:lstStyle>
          <a:p>
            <a:pPr>
              <a:defRPr/>
            </a:pPr>
            <a:endParaRPr/>
          </a:p>
        </p:txBody>
      </p:sp>
      <p:sp>
        <p:nvSpPr>
          <p:cNvPr id="4" name="Holder 5"/>
          <p:cNvSpPr>
            <a:spLocks noGrp="1"/>
          </p:cNvSpPr>
          <p:nvPr>
            <p:ph type="dt" sz="half" idx="11"/>
          </p:nvPr>
        </p:nvSpPr>
        <p:spPr/>
        <p:txBody>
          <a:bodyPr/>
          <a:lstStyle>
            <a:lvl1pPr>
              <a:defRPr/>
            </a:lvl1pPr>
          </a:lstStyle>
          <a:p>
            <a:pPr>
              <a:defRPr/>
            </a:pPr>
            <a:fld id="{A44FFEA9-B2EB-4B6F-966B-80C599DB1778}" type="datetimeFigureOut">
              <a:rPr lang="en-US"/>
              <a:pPr>
                <a:defRPr/>
              </a:pPr>
              <a:t>4/12/2015</a:t>
            </a:fld>
            <a:endParaRPr lang="en-US"/>
          </a:p>
        </p:txBody>
      </p:sp>
      <p:sp>
        <p:nvSpPr>
          <p:cNvPr id="5" name="Holder 6"/>
          <p:cNvSpPr>
            <a:spLocks noGrp="1"/>
          </p:cNvSpPr>
          <p:nvPr>
            <p:ph type="sldNum" sz="quarter" idx="12"/>
          </p:nvPr>
        </p:nvSpPr>
        <p:spPr/>
        <p:txBody>
          <a:bodyPr/>
          <a:lstStyle>
            <a:lvl1pPr>
              <a:defRPr/>
            </a:lvl1pPr>
          </a:lstStyle>
          <a:p>
            <a:pPr>
              <a:defRPr/>
            </a:pPr>
            <a:fld id="{C8BB9F98-D38C-40B8-97F1-9EC3C73BCFC1}" type="slidenum">
              <a:rPr/>
              <a:pPr>
                <a:defRPr/>
              </a:pPr>
              <a:t>‹#›</a:t>
            </a:fld>
            <a:endParaRPr/>
          </a:p>
        </p:txBody>
      </p:sp>
    </p:spTree>
    <p:extLst>
      <p:ext uri="{BB962C8B-B14F-4D97-AF65-F5344CB8AC3E}">
        <p14:creationId xmlns:p14="http://schemas.microsoft.com/office/powerpoint/2010/main" val="1154463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4"/>
          <p:cNvSpPr>
            <a:spLocks noGrp="1"/>
          </p:cNvSpPr>
          <p:nvPr>
            <p:ph type="ftr" sz="quarter" idx="10"/>
          </p:nvPr>
        </p:nvSpPr>
        <p:spPr/>
        <p:txBody>
          <a:bodyPr/>
          <a:lstStyle>
            <a:lvl1pPr>
              <a:defRPr/>
            </a:lvl1pPr>
          </a:lstStyle>
          <a:p>
            <a:pPr>
              <a:defRPr/>
            </a:pPr>
            <a:endParaRPr/>
          </a:p>
        </p:txBody>
      </p:sp>
      <p:sp>
        <p:nvSpPr>
          <p:cNvPr id="3" name="Holder 5"/>
          <p:cNvSpPr>
            <a:spLocks noGrp="1"/>
          </p:cNvSpPr>
          <p:nvPr>
            <p:ph type="dt" sz="half" idx="11"/>
          </p:nvPr>
        </p:nvSpPr>
        <p:spPr/>
        <p:txBody>
          <a:bodyPr/>
          <a:lstStyle>
            <a:lvl1pPr>
              <a:defRPr/>
            </a:lvl1pPr>
          </a:lstStyle>
          <a:p>
            <a:pPr>
              <a:defRPr/>
            </a:pPr>
            <a:fld id="{54EFD0F5-D37B-4D2F-A569-4C2AE01B5B74}" type="datetimeFigureOut">
              <a:rPr lang="en-US"/>
              <a:pPr>
                <a:defRPr/>
              </a:pPr>
              <a:t>4/12/2015</a:t>
            </a:fld>
            <a:endParaRPr lang="en-US"/>
          </a:p>
        </p:txBody>
      </p:sp>
      <p:sp>
        <p:nvSpPr>
          <p:cNvPr id="4" name="Holder 6"/>
          <p:cNvSpPr>
            <a:spLocks noGrp="1"/>
          </p:cNvSpPr>
          <p:nvPr>
            <p:ph type="sldNum" sz="quarter" idx="12"/>
          </p:nvPr>
        </p:nvSpPr>
        <p:spPr/>
        <p:txBody>
          <a:bodyPr/>
          <a:lstStyle>
            <a:lvl1pPr>
              <a:defRPr/>
            </a:lvl1pPr>
          </a:lstStyle>
          <a:p>
            <a:pPr>
              <a:defRPr/>
            </a:pPr>
            <a:fld id="{E65F806F-E91E-4891-BCEE-3C96A1D677F4}" type="slidenum">
              <a:rPr/>
              <a:pPr>
                <a:defRPr/>
              </a:pPr>
              <a:t>‹#›</a:t>
            </a:fld>
            <a:endParaRPr/>
          </a:p>
        </p:txBody>
      </p:sp>
    </p:spTree>
    <p:extLst>
      <p:ext uri="{BB962C8B-B14F-4D97-AF65-F5344CB8AC3E}">
        <p14:creationId xmlns:p14="http://schemas.microsoft.com/office/powerpoint/2010/main" val="1490318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k object 16"/>
          <p:cNvSpPr>
            <a:spLocks noChangeArrowheads="1"/>
          </p:cNvSpPr>
          <p:nvPr/>
        </p:nvSpPr>
        <p:spPr bwMode="auto">
          <a:xfrm>
            <a:off x="1450975" y="914400"/>
            <a:ext cx="4657725" cy="2463800"/>
          </a:xfrm>
          <a:prstGeom prst="rect">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
        <p:nvSpPr>
          <p:cNvPr id="1027" name="bk object 17"/>
          <p:cNvSpPr>
            <a:spLocks noChangeArrowheads="1"/>
          </p:cNvSpPr>
          <p:nvPr/>
        </p:nvSpPr>
        <p:spPr bwMode="auto">
          <a:xfrm>
            <a:off x="1408113" y="3530600"/>
            <a:ext cx="4741862" cy="2667000"/>
          </a:xfrm>
          <a:prstGeom prst="rect">
            <a:avLst/>
          </a:prstGeom>
          <a:blipFill dpi="0" rotWithShape="1">
            <a:blip r:embed="rId8"/>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
        <p:nvSpPr>
          <p:cNvPr id="1028" name="bk object 18"/>
          <p:cNvSpPr>
            <a:spLocks noChangeArrowheads="1"/>
          </p:cNvSpPr>
          <p:nvPr/>
        </p:nvSpPr>
        <p:spPr bwMode="auto">
          <a:xfrm>
            <a:off x="1447800" y="6262688"/>
            <a:ext cx="4705350" cy="2673350"/>
          </a:xfrm>
          <a:prstGeom prst="rect">
            <a:avLst/>
          </a:prstGeom>
          <a:blipFill dpi="0" rotWithShape="1">
            <a:blip r:embed="rId9"/>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
        <p:nvSpPr>
          <p:cNvPr id="1029" name="Holder 2"/>
          <p:cNvSpPr>
            <a:spLocks noGrp="1"/>
          </p:cNvSpPr>
          <p:nvPr>
            <p:ph type="title"/>
          </p:nvPr>
        </p:nvSpPr>
        <p:spPr bwMode="auto">
          <a:xfrm>
            <a:off x="377825" y="427038"/>
            <a:ext cx="6807200"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1030" name="Holder 3"/>
          <p:cNvSpPr>
            <a:spLocks noGrp="1"/>
          </p:cNvSpPr>
          <p:nvPr>
            <p:ph type="body" idx="1"/>
          </p:nvPr>
        </p:nvSpPr>
        <p:spPr bwMode="auto">
          <a:xfrm>
            <a:off x="377825" y="2459038"/>
            <a:ext cx="6807200" cy="705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smtClean="0"/>
          </a:p>
        </p:txBody>
      </p:sp>
      <p:sp>
        <p:nvSpPr>
          <p:cNvPr id="4" name="Holder 4"/>
          <p:cNvSpPr>
            <a:spLocks noGrp="1"/>
          </p:cNvSpPr>
          <p:nvPr>
            <p:ph type="ftr" sz="quarter" idx="5"/>
          </p:nvPr>
        </p:nvSpPr>
        <p:spPr>
          <a:xfrm>
            <a:off x="2571750" y="9944100"/>
            <a:ext cx="2419350" cy="534988"/>
          </a:xfrm>
          <a:prstGeom prst="rect">
            <a:avLst/>
          </a:prstGeom>
        </p:spPr>
        <p:txBody>
          <a:bodyPr wrap="square" lIns="0" tIns="0" rIns="0" bIns="0">
            <a:spAutoFit/>
          </a:bodyPr>
          <a:lstStyle>
            <a:lvl1pPr algn="ctr" fontAlgn="auto">
              <a:spcBef>
                <a:spcPts val="0"/>
              </a:spcBef>
              <a:spcAft>
                <a:spcPts val="0"/>
              </a:spcAft>
              <a:defRPr>
                <a:solidFill>
                  <a:schemeClr val="tx1">
                    <a:tint val="75000"/>
                  </a:schemeClr>
                </a:solidFill>
                <a:latin typeface="+mn-lt"/>
                <a:cs typeface="+mn-cs"/>
              </a:defRPr>
            </a:lvl1pPr>
          </a:lstStyle>
          <a:p>
            <a:pPr>
              <a:defRPr/>
            </a:pPr>
            <a:endParaRPr/>
          </a:p>
        </p:txBody>
      </p:sp>
      <p:sp>
        <p:nvSpPr>
          <p:cNvPr id="5" name="Holder 5"/>
          <p:cNvSpPr>
            <a:spLocks noGrp="1"/>
          </p:cNvSpPr>
          <p:nvPr>
            <p:ph type="dt" sz="half" idx="6"/>
          </p:nvPr>
        </p:nvSpPr>
        <p:spPr>
          <a:xfrm>
            <a:off x="377825" y="9944100"/>
            <a:ext cx="1739900" cy="534988"/>
          </a:xfrm>
          <a:prstGeom prst="rect">
            <a:avLst/>
          </a:prstGeom>
        </p:spPr>
        <p:txBody>
          <a:bodyPr wrap="square" lIns="0" tIns="0" rIns="0" bIns="0">
            <a:spAutoFit/>
          </a:bodyPr>
          <a:lstStyle>
            <a:lvl1pPr algn="l" fontAlgn="auto">
              <a:spcBef>
                <a:spcPts val="0"/>
              </a:spcBef>
              <a:spcAft>
                <a:spcPts val="0"/>
              </a:spcAft>
              <a:defRPr>
                <a:solidFill>
                  <a:schemeClr val="tx1">
                    <a:tint val="75000"/>
                  </a:schemeClr>
                </a:solidFill>
                <a:latin typeface="+mn-lt"/>
                <a:cs typeface="+mn-cs"/>
              </a:defRPr>
            </a:lvl1pPr>
          </a:lstStyle>
          <a:p>
            <a:pPr>
              <a:defRPr/>
            </a:pPr>
            <a:fld id="{B72057B1-9537-4D97-998F-832B4645AC52}" type="datetimeFigureOut">
              <a:rPr lang="en-US"/>
              <a:pPr>
                <a:defRPr/>
              </a:pPr>
              <a:t>4/12/2015</a:t>
            </a:fld>
            <a:endParaRPr lang="en-US"/>
          </a:p>
        </p:txBody>
      </p:sp>
      <p:sp>
        <p:nvSpPr>
          <p:cNvPr id="6" name="Holder 6"/>
          <p:cNvSpPr>
            <a:spLocks noGrp="1"/>
          </p:cNvSpPr>
          <p:nvPr>
            <p:ph type="sldNum" sz="quarter" idx="7"/>
          </p:nvPr>
        </p:nvSpPr>
        <p:spPr>
          <a:xfrm>
            <a:off x="5445125" y="9944100"/>
            <a:ext cx="1739900" cy="534988"/>
          </a:xfrm>
          <a:prstGeom prst="rect">
            <a:avLst/>
          </a:prstGeom>
        </p:spPr>
        <p:txBody>
          <a:bodyPr wrap="square" lIns="0" tIns="0" rIns="0" bIns="0">
            <a:spAutoFit/>
          </a:bodyPr>
          <a:lstStyle>
            <a:lvl1pPr algn="r" fontAlgn="auto">
              <a:spcBef>
                <a:spcPts val="0"/>
              </a:spcBef>
              <a:spcAft>
                <a:spcPts val="0"/>
              </a:spcAft>
              <a:defRPr>
                <a:solidFill>
                  <a:schemeClr val="tx1">
                    <a:tint val="75000"/>
                  </a:schemeClr>
                </a:solidFill>
                <a:latin typeface="+mn-lt"/>
                <a:cs typeface="+mn-cs"/>
              </a:defRPr>
            </a:lvl1pPr>
          </a:lstStyle>
          <a:p>
            <a:pPr>
              <a:defRPr/>
            </a:pPr>
            <a:fld id="{E7967CEE-C8FD-45D8-B0E1-B3AE1772432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57200" algn="ctr" rtl="0" eaLnBrk="0" fontAlgn="base" hangingPunct="0">
        <a:spcBef>
          <a:spcPct val="0"/>
        </a:spcBef>
        <a:spcAft>
          <a:spcPct val="0"/>
        </a:spcAft>
        <a:defRPr>
          <a:solidFill>
            <a:schemeClr val="tx2"/>
          </a:solidFill>
          <a:latin typeface="Calibri" pitchFamily="34" charset="0"/>
        </a:defRPr>
      </a:lvl6pPr>
      <a:lvl7pPr marL="914400" algn="ctr" rtl="0" eaLnBrk="0" fontAlgn="base" hangingPunct="0">
        <a:spcBef>
          <a:spcPct val="0"/>
        </a:spcBef>
        <a:spcAft>
          <a:spcPct val="0"/>
        </a:spcAft>
        <a:defRPr>
          <a:solidFill>
            <a:schemeClr val="tx2"/>
          </a:solidFill>
          <a:latin typeface="Calibri" pitchFamily="34" charset="0"/>
        </a:defRPr>
      </a:lvl7pPr>
      <a:lvl8pPr marL="1371600" algn="ctr" rtl="0" eaLnBrk="0" fontAlgn="base" hangingPunct="0">
        <a:spcBef>
          <a:spcPct val="0"/>
        </a:spcBef>
        <a:spcAft>
          <a:spcPct val="0"/>
        </a:spcAft>
        <a:defRPr>
          <a:solidFill>
            <a:schemeClr val="tx2"/>
          </a:solidFill>
          <a:latin typeface="Calibri" pitchFamily="34" charset="0"/>
        </a:defRPr>
      </a:lvl8pPr>
      <a:lvl9pPr marL="1828800" algn="ctr" rtl="0" eaLnBrk="0" fontAlgn="base" hangingPunct="0">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46213" y="927100"/>
            <a:ext cx="4675187" cy="515938"/>
          </a:xfrm>
          <a:prstGeom prst="rect">
            <a:avLst/>
          </a:prstGeom>
        </p:spPr>
        <p:txBody>
          <a:bodyPr lIns="0" tIns="0" rIns="0" bIns="0">
            <a:spAutoFit/>
          </a:bodyPr>
          <a:lstStyle/>
          <a:p>
            <a:pPr algn="ctr" fontAlgn="auto">
              <a:lnSpc>
                <a:spcPts val="2115"/>
              </a:lnSpc>
              <a:spcBef>
                <a:spcPts val="0"/>
              </a:spcBef>
              <a:spcAft>
                <a:spcPts val="0"/>
              </a:spcAft>
              <a:defRPr/>
            </a:pPr>
            <a:r>
              <a:rPr b="1" spc="-15" dirty="0">
                <a:latin typeface="Arial"/>
                <a:cs typeface="Arial"/>
              </a:rPr>
              <a:t>ن</a:t>
            </a:r>
            <a:r>
              <a:rPr b="1" dirty="0">
                <a:latin typeface="Arial"/>
                <a:cs typeface="Arial"/>
              </a:rPr>
              <a:t>ا</a:t>
            </a:r>
            <a:r>
              <a:rPr b="1" spc="-10" dirty="0">
                <a:latin typeface="Arial"/>
                <a:cs typeface="Arial"/>
              </a:rPr>
              <a:t>و</a:t>
            </a:r>
            <a:r>
              <a:rPr b="1" spc="-245" dirty="0">
                <a:latin typeface="Arial"/>
                <a:cs typeface="Arial"/>
              </a:rPr>
              <a:t>نع</a:t>
            </a:r>
            <a:r>
              <a:rPr b="1" spc="10" dirty="0">
                <a:latin typeface="Arial"/>
                <a:cs typeface="Arial"/>
              </a:rPr>
              <a:t> </a:t>
            </a:r>
            <a:r>
              <a:rPr b="1" spc="-275" dirty="0">
                <a:latin typeface="Arial"/>
                <a:cs typeface="Arial"/>
              </a:rPr>
              <a:t>Εحت</a:t>
            </a:r>
            <a:r>
              <a:rPr b="1" spc="5" dirty="0">
                <a:latin typeface="Arial"/>
                <a:cs typeface="Arial"/>
              </a:rPr>
              <a:t> </a:t>
            </a:r>
            <a:r>
              <a:rPr b="1" spc="15" dirty="0">
                <a:latin typeface="Arial"/>
                <a:cs typeface="Arial"/>
              </a:rPr>
              <a:t>ش</a:t>
            </a:r>
            <a:r>
              <a:rPr b="1" spc="-15" dirty="0">
                <a:latin typeface="Arial"/>
                <a:cs typeface="Arial"/>
              </a:rPr>
              <a:t>ا</a:t>
            </a:r>
            <a:r>
              <a:rPr b="1" spc="-509" dirty="0">
                <a:latin typeface="Arial"/>
                <a:cs typeface="Arial"/>
              </a:rPr>
              <a:t>قن</a:t>
            </a:r>
            <a:r>
              <a:rPr b="1" spc="10" dirty="0">
                <a:latin typeface="Arial"/>
                <a:cs typeface="Arial"/>
              </a:rPr>
              <a:t> </a:t>
            </a:r>
            <a:r>
              <a:rPr b="1" spc="-660" dirty="0">
                <a:latin typeface="Arial"/>
                <a:cs typeface="Arial"/>
              </a:rPr>
              <a:t>Δق</a:t>
            </a:r>
            <a:r>
              <a:rPr b="1" spc="-815" dirty="0">
                <a:latin typeface="Arial"/>
                <a:cs typeface="Arial"/>
              </a:rPr>
              <a:t>Ϡ</a:t>
            </a:r>
            <a:r>
              <a:rPr b="1" spc="-105" dirty="0">
                <a:latin typeface="Arial"/>
                <a:cs typeface="Arial"/>
              </a:rPr>
              <a:t>ح</a:t>
            </a:r>
            <a:r>
              <a:rPr b="1" spc="10" dirty="0">
                <a:latin typeface="Arial"/>
                <a:cs typeface="Arial"/>
              </a:rPr>
              <a:t> </a:t>
            </a:r>
            <a:r>
              <a:rPr b="1" spc="-390" dirty="0">
                <a:latin typeface="Arial"/>
                <a:cs typeface="Arial"/>
              </a:rPr>
              <a:t>دقعت</a:t>
            </a:r>
            <a:r>
              <a:rPr b="1" spc="5" dirty="0">
                <a:latin typeface="Arial"/>
                <a:cs typeface="Arial"/>
              </a:rPr>
              <a:t> </a:t>
            </a:r>
            <a:r>
              <a:rPr b="1" spc="-500" dirty="0">
                <a:latin typeface="Arial"/>
                <a:cs typeface="Arial"/>
              </a:rPr>
              <a:t>ΔيϠكلا</a:t>
            </a:r>
            <a:endParaRPr>
              <a:latin typeface="Arial"/>
              <a:cs typeface="Arial"/>
            </a:endParaRPr>
          </a:p>
          <a:p>
            <a:pPr algn="ctr" fontAlgn="auto">
              <a:lnSpc>
                <a:spcPts val="2115"/>
              </a:lnSpc>
              <a:spcBef>
                <a:spcPts val="0"/>
              </a:spcBef>
              <a:spcAft>
                <a:spcPts val="0"/>
              </a:spcAft>
              <a:defRPr/>
            </a:pPr>
            <a:r>
              <a:rPr b="1" dirty="0">
                <a:latin typeface="Arial"/>
                <a:cs typeface="Arial"/>
              </a:rPr>
              <a:t>"</a:t>
            </a:r>
            <a:r>
              <a:rPr b="1" spc="-10" dirty="0">
                <a:latin typeface="Arial"/>
                <a:cs typeface="Arial"/>
              </a:rPr>
              <a:t> </a:t>
            </a:r>
            <a:r>
              <a:rPr b="1" spc="15" dirty="0">
                <a:latin typeface="Arial"/>
                <a:cs typeface="Arial"/>
              </a:rPr>
              <a:t>د</a:t>
            </a:r>
            <a:r>
              <a:rPr b="1" dirty="0">
                <a:latin typeface="Arial"/>
                <a:cs typeface="Arial"/>
              </a:rPr>
              <a:t>ا</a:t>
            </a:r>
            <a:r>
              <a:rPr b="1" spc="-25" dirty="0">
                <a:latin typeface="Arial"/>
                <a:cs typeface="Arial"/>
              </a:rPr>
              <a:t>متعاا</a:t>
            </a:r>
            <a:r>
              <a:rPr b="1" dirty="0">
                <a:latin typeface="Arial"/>
                <a:cs typeface="Arial"/>
              </a:rPr>
              <a:t>و</a:t>
            </a:r>
            <a:r>
              <a:rPr b="1" spc="10" dirty="0">
                <a:latin typeface="Arial"/>
                <a:cs typeface="Arial"/>
              </a:rPr>
              <a:t> </a:t>
            </a:r>
            <a:r>
              <a:rPr b="1" dirty="0">
                <a:latin typeface="Arial"/>
                <a:cs typeface="Arial"/>
              </a:rPr>
              <a:t>ة</a:t>
            </a:r>
            <a:r>
              <a:rPr b="1" spc="-15" dirty="0">
                <a:latin typeface="Arial"/>
                <a:cs typeface="Arial"/>
              </a:rPr>
              <a:t>د</a:t>
            </a:r>
            <a:r>
              <a:rPr b="1" spc="-50" dirty="0">
                <a:latin typeface="Arial"/>
                <a:cs typeface="Arial"/>
              </a:rPr>
              <a:t>و</a:t>
            </a:r>
            <a:r>
              <a:rPr b="1" spc="-60" dirty="0">
                <a:latin typeface="Arial"/>
                <a:cs typeface="Arial"/>
              </a:rPr>
              <a:t>ج</a:t>
            </a:r>
            <a:r>
              <a:rPr b="1" spc="-415" dirty="0">
                <a:latin typeface="Arial"/>
                <a:cs typeface="Arial"/>
              </a:rPr>
              <a:t>ل</a:t>
            </a:r>
            <a:r>
              <a:rPr b="1" dirty="0">
                <a:latin typeface="Arial"/>
                <a:cs typeface="Arial"/>
              </a:rPr>
              <a:t>ا</a:t>
            </a:r>
            <a:r>
              <a:rPr b="1" spc="10" dirty="0">
                <a:latin typeface="Arial"/>
                <a:cs typeface="Arial"/>
              </a:rPr>
              <a:t> </a:t>
            </a:r>
            <a:r>
              <a:rPr b="1" spc="-254" dirty="0">
                <a:latin typeface="Arial"/>
                <a:cs typeface="Arial"/>
              </a:rPr>
              <a:t>ϡ</a:t>
            </a:r>
            <a:r>
              <a:rPr b="1" spc="-215" dirty="0">
                <a:latin typeface="Arial"/>
                <a:cs typeface="Arial"/>
              </a:rPr>
              <a:t>ظ</a:t>
            </a:r>
            <a:r>
              <a:rPr b="1" spc="-490" dirty="0">
                <a:latin typeface="Arial"/>
                <a:cs typeface="Arial"/>
              </a:rPr>
              <a:t>ن</a:t>
            </a:r>
            <a:r>
              <a:rPr b="1" spc="-20" dirty="0">
                <a:latin typeface="Arial"/>
                <a:cs typeface="Arial"/>
              </a:rPr>
              <a:t> </a:t>
            </a:r>
            <a:r>
              <a:rPr b="1" spc="-335" dirty="0">
                <a:latin typeface="Arial"/>
                <a:cs typeface="Arial"/>
              </a:rPr>
              <a:t>ق</a:t>
            </a:r>
            <a:r>
              <a:rPr b="1" spc="-345" dirty="0">
                <a:latin typeface="Arial"/>
                <a:cs typeface="Arial"/>
              </a:rPr>
              <a:t>ي</a:t>
            </a:r>
            <a:r>
              <a:rPr b="1" spc="-459" dirty="0">
                <a:latin typeface="Arial"/>
                <a:cs typeface="Arial"/>
              </a:rPr>
              <a:t>بطت</a:t>
            </a:r>
            <a:r>
              <a:rPr b="1" spc="5" dirty="0">
                <a:latin typeface="Arial"/>
                <a:cs typeface="Arial"/>
              </a:rPr>
              <a:t> </a:t>
            </a:r>
            <a:r>
              <a:rPr b="1" spc="-455" dirty="0">
                <a:latin typeface="Arial"/>
                <a:cs typeface="Arial"/>
              </a:rPr>
              <a:t>ي</a:t>
            </a:r>
            <a:r>
              <a:rPr b="1" spc="-520" dirty="0">
                <a:latin typeface="Arial"/>
                <a:cs typeface="Arial"/>
              </a:rPr>
              <a:t>ف</a:t>
            </a:r>
            <a:r>
              <a:rPr b="1" spc="5" dirty="0">
                <a:latin typeface="Arial"/>
                <a:cs typeface="Arial"/>
              </a:rPr>
              <a:t> </a:t>
            </a:r>
            <a:r>
              <a:rPr b="1" spc="-350" dirty="0">
                <a:latin typeface="Arial"/>
                <a:cs typeface="Arial"/>
              </a:rPr>
              <a:t>سي</a:t>
            </a:r>
            <a:r>
              <a:rPr b="1" spc="-220" dirty="0">
                <a:latin typeface="Arial"/>
                <a:cs typeface="Arial"/>
              </a:rPr>
              <a:t>ردتلا</a:t>
            </a:r>
            <a:r>
              <a:rPr b="1" spc="-15" dirty="0">
                <a:latin typeface="Arial"/>
                <a:cs typeface="Arial"/>
              </a:rPr>
              <a:t> </a:t>
            </a:r>
            <a:r>
              <a:rPr b="1" spc="-425" dirty="0">
                <a:latin typeface="Arial"/>
                <a:cs typeface="Arial"/>
              </a:rPr>
              <a:t>Δئيه</a:t>
            </a:r>
            <a:r>
              <a:rPr b="1" dirty="0">
                <a:latin typeface="Arial"/>
                <a:cs typeface="Arial"/>
              </a:rPr>
              <a:t> </a:t>
            </a:r>
            <a:r>
              <a:rPr b="1" spc="15" dirty="0">
                <a:latin typeface="Arial"/>
                <a:cs typeface="Arial"/>
              </a:rPr>
              <a:t>ء</a:t>
            </a:r>
            <a:r>
              <a:rPr b="1" spc="-5" dirty="0">
                <a:latin typeface="Arial"/>
                <a:cs typeface="Arial"/>
              </a:rPr>
              <a:t>ا</a:t>
            </a:r>
            <a:r>
              <a:rPr b="1" spc="-190" dirty="0">
                <a:latin typeface="Arial"/>
                <a:cs typeface="Arial"/>
              </a:rPr>
              <a:t>ضعأ</a:t>
            </a:r>
            <a:r>
              <a:rPr b="1" spc="10" dirty="0">
                <a:latin typeface="Arial"/>
                <a:cs typeface="Arial"/>
              </a:rPr>
              <a:t> </a:t>
            </a:r>
            <a:r>
              <a:rPr b="1" dirty="0">
                <a:latin typeface="Arial"/>
                <a:cs typeface="Arial"/>
              </a:rPr>
              <a:t>رود</a:t>
            </a:r>
            <a:r>
              <a:rPr b="1" spc="5" dirty="0">
                <a:latin typeface="Arial"/>
                <a:cs typeface="Arial"/>
              </a:rPr>
              <a:t> </a:t>
            </a:r>
            <a:r>
              <a:rPr b="1" dirty="0">
                <a:latin typeface="Arial"/>
                <a:cs typeface="Arial"/>
              </a:rPr>
              <a:t>"</a:t>
            </a:r>
            <a:endParaRPr>
              <a:latin typeface="Arial"/>
              <a:cs typeface="Arial"/>
            </a:endParaRPr>
          </a:p>
        </p:txBody>
      </p:sp>
      <p:sp>
        <p:nvSpPr>
          <p:cNvPr id="3" name="object 3"/>
          <p:cNvSpPr txBox="1"/>
          <p:nvPr/>
        </p:nvSpPr>
        <p:spPr>
          <a:xfrm>
            <a:off x="1131888" y="1989138"/>
            <a:ext cx="5302250" cy="2819400"/>
          </a:xfrm>
          <a:prstGeom prst="rect">
            <a:avLst/>
          </a:prstGeom>
        </p:spPr>
        <p:txBody>
          <a:bodyPr lIns="0" tIns="0" rIns="0" bIns="0">
            <a:spAutoFit/>
          </a:bodyPr>
          <a:lstStyle>
            <a:lvl1pPr marL="127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a:lnSpc>
                <a:spcPct val="125000"/>
              </a:lnSpc>
            </a:pPr>
            <a:r>
              <a:rPr lang="en-US" altLang="en-US" sz="1000" b="1" i="1">
                <a:latin typeface="Times New Roman" pitchFamily="18" charset="0"/>
                <a:cs typeface="Times New Roman" pitchFamily="18" charset="0"/>
              </a:rPr>
              <a:t>ÅÛĠÒđ¿  Ĕúę  ĈĦÄöÉ  Ĥą  äĥßÜÊđ¿  Æ¾Ħĝ  ءÀòýµ  ßğÛ  "  ė¿ĠĚý  ÈÖÉ  çÀĊę  ÆĊĒÕ  ÆĦĒĎđÀÃ  ĔĒþÊđ¿ğ  ĔĦĒþÊđ¿  Ĥą  âĦĖÊđ¿  ÅÜÕğ  ÈĕÀĉµ ÜÄý ĘÃ ėÀĖÎý /ßĠÊčÜđ¿ ÅÛÀþå Ęĕ ĔĥÜĊÊÃ ÆĊĒÖđ¿ ÈÖÊÊą¿ğ ،ÇÀýÀĖÊÑī¿ ÆýÀĉ àĊĖÃ ـĝ8341-5-83 ĘĦĚÍī¿ ēĠĥ ČđÝğ ،"ÛÀĖÊýī¿ğ ÝÀÊåĩ¿  ،àĥÜÃ  ĐĦýÀĖå¿  ĤđĠÊĖđ¿  /ßĠÊčÜđ¿  ÅÛÀþæÃ  ÂĦÕàÊđÀÃ  ēÀĉ  ģÞđ¿  ،ĤĖĒþđ¿  ÌÖÄđ¿ğ  ÀĦĒþđ¿  ÇÀå¿ßÜĒđ  ÆĦĒĎđ¿  ĐĦčğ  ،ÔđÀîđ¿  ه Ĥą äĥßÜÊđ¿ Æ¾Ħĝ ءÀòýµ ßğÛ ÆĦĖĝµ ĢĒý ÜĦč¶Êđ¿ üĕ ßĠòÖđ¿ ÅÛÀæđ¿ğ ،Ç¿ßÀĞĖđ¿ àĥĠöÉğ ÅÛĠÒđ¿ ÅÛÀĖþÃ ßÀêÊæĕğ ÆĦĒĎđÀÃ ÜýÀæĖđ¿ âĦĖÊđ¿ ÅÜÕğ ăàêĕ àĦĕÀæĕ ÛÀĖý /ßĠÊčÜđ¿ ÅÛÀþå ÂÕß ÀĖč ،ÆĦĒĎđ¿ ĐÙ¿Û ĤĖĥÛÀčĩ¿ ÛÀĖÊýī¿ğ ÅÛĠÒđ¿ ďÀÒĕ Ĥą âĦĦĖÊđ¿ ġĠÊæĕ üąß</a:t>
            </a:r>
            <a:endParaRPr lang="en-US" altLang="en-US" sz="1000">
              <a:latin typeface="Times New Roman" pitchFamily="18" charset="0"/>
              <a:cs typeface="Times New Roman" pitchFamily="18" charset="0"/>
            </a:endParaRPr>
          </a:p>
          <a:p>
            <a:pPr algn="just">
              <a:lnSpc>
                <a:spcPct val="125000"/>
              </a:lnSpc>
            </a:pPr>
            <a:r>
              <a:rPr lang="en-US" altLang="en-US" sz="1000" b="1" i="1">
                <a:latin typeface="Times New Roman" pitchFamily="18" charset="0"/>
                <a:cs typeface="Times New Roman" pitchFamily="18" charset="0"/>
              </a:rPr>
              <a:t>.çÀĊĚđ¿ ÆĊĒÕ Ĥą ûğàêĒđ ĜÉÛÀþæđ ďÀÒĖđ¿ </a:t>
            </a:r>
            <a:r>
              <a:rPr lang="en-US" altLang="en-US" sz="1500" b="1" i="1" baseline="8000">
                <a:latin typeface="Times New Roman" pitchFamily="18" charset="0"/>
                <a:cs typeface="Times New Roman" pitchFamily="18" charset="0"/>
              </a:rPr>
              <a:t> </a:t>
            </a:r>
            <a:r>
              <a:rPr lang="en-US" altLang="en-US" sz="1000" b="1" i="1">
                <a:latin typeface="Times New Roman" pitchFamily="18" charset="0"/>
                <a:cs typeface="Times New Roman" pitchFamily="18" charset="0"/>
              </a:rPr>
              <a:t>ÀčßÀÉ ،àĥÜÃ ĐĦýÀĖå¿ ĤđĠÊĖđ¿ ßĠÊčÜđ¿ ÅÛÀþæÃ ،ÆĦĒĎđÀÃ ĔĒþÊđ¿ğ ĔĦĒþÊđ¿ğ ÆĊĒÕ ûĠñĠĖđ ĐĊÊę¿ ĔÍ ،ĔĒþÊđ¿ğ ĔĦĒþÊđ¿ Ĥą âĦĖÊđ¿ ÅÜÕğ Ĉĥàąğ ،ÆĦĒĎđ¿ Ç¿ÛÀĦĉ ĢĒý ءÀĚÎđÀÃ àĥÜÃ ĐĦýÀĖå¿ ĤđĠÊĖđ¿ ßĠÊčÜđ¿ ÅÛÀþå µÜÃ Ç¿àñÀÖĖđ¿ ÜĦý¿ĠĖÃ ē¿âÊđī¿ ÆĦĖĝµ ĢĒý </a:t>
            </a:r>
            <a:r>
              <a:rPr lang="en-US" altLang="en-US" sz="1500" b="1" i="1" baseline="8000">
                <a:latin typeface="Times New Roman" pitchFamily="18" charset="0"/>
                <a:cs typeface="Times New Roman" pitchFamily="18" charset="0"/>
              </a:rPr>
              <a:t> </a:t>
            </a:r>
            <a:r>
              <a:rPr lang="en-US" altLang="en-US" sz="1000" b="1" i="1">
                <a:latin typeface="Times New Roman" pitchFamily="18" charset="0"/>
                <a:cs typeface="Times New Roman" pitchFamily="18" charset="0"/>
              </a:rPr>
              <a:t>¿Üč¸ĕ ،ÛÀĖÊýĭ¿ğ ÅÛĠÒđ¿ Ĕúę ĈĦÄöÉ Ĥą äĥßÜÊđ¿ Æ¾Ħĝ ءÀòýµ ßğÛ ďğÀĚÉ ÌĦÕ ،çÀĊĚđ¿</a:t>
            </a:r>
            <a:endParaRPr lang="en-US" altLang="en-US" sz="1000">
              <a:latin typeface="Times New Roman" pitchFamily="18" charset="0"/>
              <a:cs typeface="Times New Roman" pitchFamily="18" charset="0"/>
            </a:endParaRPr>
          </a:p>
          <a:p>
            <a:pPr algn="just">
              <a:lnSpc>
                <a:spcPct val="125000"/>
              </a:lnSpc>
            </a:pPr>
            <a:r>
              <a:rPr lang="en-US" altLang="en-US" sz="1000" b="1" i="1">
                <a:latin typeface="Times New Roman" pitchFamily="18" charset="0"/>
                <a:cs typeface="Times New Roman" pitchFamily="18" charset="0"/>
              </a:rPr>
              <a:t>äĥßÜÉ ćàó ē¿ÜÚÊå¿ğ ،ßàĊĕ ĐĎđ ĄĒĕ Û¿Üý¿ ÆĦĖĝµ ĢĒý Üč</a:t>
            </a:r>
            <a:r>
              <a:rPr lang="en-US" altLang="en-US" sz="1500" b="1" i="1" baseline="6000">
                <a:latin typeface="Times New Roman" pitchFamily="18" charset="0"/>
                <a:cs typeface="Times New Roman" pitchFamily="18" charset="0"/>
              </a:rPr>
              <a:t>ّ </a:t>
            </a:r>
            <a:r>
              <a:rPr lang="en-US" altLang="en-US" sz="1000" b="1" i="1">
                <a:latin typeface="Times New Roman" pitchFamily="18" charset="0"/>
                <a:cs typeface="Times New Roman" pitchFamily="18" charset="0"/>
              </a:rPr>
              <a:t>µ ÀĖč ،ÀĝÛ¿Üý¿ Ĥą ÆĖĝÀæĖđ¿ğ ،Ç¿ßàĊĖđ¿ ĄĦíĠÉğ ،ÆĦÄÊĎĖđ¿ ÇÀýÀæđ¿ğ ÆþÃÀÊĕğ ÂĥßÜÉğ üĦÒêÉğ ĤęğàÊĎđī¿ ĔĦĒþÊđÀč ÆÎĥÜÖđ¿ ĔĦĒþÊđ¿ ÂĦđÀå¿ ē¿ÜÚÊå¿ğ ،ß¿ĠÖđ¿ Ĥą ÆĖ½¿Û ÆĆîÃ ĔĞč¿àé¿ğ ÁĮöđ¿ üĕ ÆđÀþą</a:t>
            </a:r>
            <a:endParaRPr lang="en-US" altLang="en-US" sz="1000">
              <a:latin typeface="Times New Roman" pitchFamily="18" charset="0"/>
              <a:cs typeface="Times New Roman" pitchFamily="18" charset="0"/>
            </a:endParaRPr>
          </a:p>
          <a:p>
            <a:pPr algn="just">
              <a:lnSpc>
                <a:spcPct val="125000"/>
              </a:lnSpc>
            </a:pPr>
            <a:r>
              <a:rPr lang="en-US" altLang="en-US" sz="1000" b="1" i="1">
                <a:latin typeface="Times New Roman" pitchFamily="18" charset="0"/>
                <a:cs typeface="Times New Roman" pitchFamily="18" charset="0"/>
              </a:rPr>
              <a:t>،ßàĊĖđ¿ ġĠÊÖĖÃ ĐĕÀĎđ¿ ēÀĖđī¿ üĕ ،ĤĖĥÛÀč¿ ÜéàĖč ĜÃ óĠĚĖđ¿ ßğÜđÀÃ äĥßÜÊđ¿ Æ¾Ħĝ Ġòý ēÀĦĉğ ،ÆđÀþą ÅßĠîÃ ÀĞĕ¿ÜÚÊåī ÆÄĒöđ¿ üĦĖÒđ¿ ēÀĉ ،ÆĊĒÖđ¿ ûĠñĠĖÃ ÆöÄÉàĕ ÆęÀÄÊå¿ üĥáĠÉ ĔÉğ ،çÀĊĚđ¿ ÆĊĒÕ Ĥą ÆĕÀĞđ¿ ßğÀÖĖđ¿ Ęĕ ÀĝàĦāğ ،ĈĥàĆđ¿ ÓğàÃ ĐĖþđ¿ üĦÒêÉğ</a:t>
            </a:r>
            <a:endParaRPr lang="en-US" altLang="en-US" sz="1000">
              <a:latin typeface="Times New Roman" pitchFamily="18" charset="0"/>
              <a:cs typeface="Times New Roman" pitchFamily="18" charset="0"/>
            </a:endParaRPr>
          </a:p>
          <a:p>
            <a:pPr>
              <a:lnSpc>
                <a:spcPct val="125000"/>
              </a:lnSpc>
            </a:pPr>
            <a:r>
              <a:rPr lang="en-US" altLang="en-US" sz="1000" b="1" i="1">
                <a:latin typeface="Times New Roman" pitchFamily="18" charset="0"/>
                <a:cs typeface="Times New Roman" pitchFamily="18" charset="0"/>
              </a:rPr>
              <a:t>.ÆęÀÄÊåī¿ ěÞĝ ÆĒ¾åµ ďĠÕ ÆêĉÀĚĖđ¿ ÅÛÀþå Ęĕ Đč ÆĥĠòýğ ،àĦĕÀæĕ ÛÀĖý /ßĠÊčÜđ¿ ÅÛÀþå ÆåÀ½àÃ ĔĒþÊđ¿ğ ĔĦĒþÊđ¿ Ĥą âĦĖÊđ¿ ÅÜÕğ Ĉĥàą ،çÀĊĚđ¿ ÆĊĒÕ ß¿Ûµ Üĉğ ¿Þĝ</a:t>
            </a:r>
            <a:endParaRPr lang="en-US" altLang="en-US" sz="1000">
              <a:latin typeface="Times New Roman" pitchFamily="18" charset="0"/>
              <a:cs typeface="Times New Roman" pitchFamily="18" charset="0"/>
            </a:endParaRPr>
          </a:p>
          <a:p>
            <a:pPr>
              <a:spcBef>
                <a:spcPts val="300"/>
              </a:spcBef>
            </a:pPr>
            <a:r>
              <a:rPr lang="en-US" altLang="en-US" sz="1000" b="1" i="1">
                <a:latin typeface="Times New Roman" pitchFamily="18" charset="0"/>
                <a:cs typeface="Times New Roman" pitchFamily="18" charset="0"/>
              </a:rPr>
              <a:t>.âĥÀą د /ÝÀÊåĩ¿ğ ،Ąĥàêđ¿ ĢĆöîĕ ÛĠĖÖĕ /ßĠÊčÜđ¿</a:t>
            </a:r>
            <a:endParaRPr lang="en-US" altLang="en-US" sz="1000">
              <a:latin typeface="Times New Roman" pitchFamily="18" charset="0"/>
              <a:cs typeface="Times New Roman" pitchFamily="18" charset="0"/>
            </a:endParaRPr>
          </a:p>
        </p:txBody>
      </p:sp>
      <p:sp>
        <p:nvSpPr>
          <p:cNvPr id="2052" name="object 4"/>
          <p:cNvSpPr>
            <a:spLocks noChangeArrowheads="1"/>
          </p:cNvSpPr>
          <p:nvPr/>
        </p:nvSpPr>
        <p:spPr bwMode="auto">
          <a:xfrm>
            <a:off x="1557338" y="4949825"/>
            <a:ext cx="4446587" cy="2676525"/>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385</Words>
  <Application>Microsoft Office PowerPoint</Application>
  <PresentationFormat>Custom</PresentationFormat>
  <Paragraphs>8</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Arial</vt:lpstr>
      <vt:lpstr>Times New Roman</vt: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Online2PDF.com</dc:creator>
  <cp:lastModifiedBy>Microsoft Cop.</cp:lastModifiedBy>
  <cp:revision>1</cp:revision>
  <dcterms:created xsi:type="dcterms:W3CDTF">2015-04-12T20:30:35Z</dcterms:created>
  <dcterms:modified xsi:type="dcterms:W3CDTF">2015-04-12T18:44:03Z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2015-04-12T00:00:00Z</vt:filetime>
  </property>
  <property fmtid="{D5CDD505-2E9C-101B-9397-08002B2CF9AE}" pid="3" name="LastSaved">
    <vt:filetime>2015-04-12T00:00:00Z</vt:filetime>
  </property>
</Properties>
</file>